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D219DB-ACD1-5245-8963-512309814263}" v="5" dt="2026-07-19T12:24:37.4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AC40D-6565-7C75-7ADE-6416C5376C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FD180E-D240-BDC5-AD80-F1CF98F44B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FB76B8-D408-6483-E33A-F273F473C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93EC-83F6-A143-A729-4C92C58FBA4A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099EEB-BCD8-C5A3-20D5-A0C4DADAB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07074-7843-AE8B-A80F-451C39C1F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F6D39-D741-A644-AC94-228E011E9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62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6C8E5-7CC0-9DDE-7BAC-E63E8FB0C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5C23F0-9547-E3CD-E97A-16A8D71AC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46A35-CA8A-601A-99F7-48156674F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93EC-83F6-A143-A729-4C92C58FBA4A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34D9A-94EC-0903-72B2-8F306209F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75051-52BC-3990-7925-4308FFE82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F6D39-D741-A644-AC94-228E011E9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76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7B716B-F8AF-012B-2A42-A6EC32ACCF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0C2418-6B7A-20CB-9088-5377D2A693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A7485-9ADF-1E67-2D17-2ACA4E316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93EC-83F6-A143-A729-4C92C58FBA4A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76F31-590E-B0FE-5983-50352A2D9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43E9-9EA3-A64B-3776-85516CC38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F6D39-D741-A644-AC94-228E011E9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110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15F93-0D70-65CC-3ECB-3FE608E07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68814-B2CC-8B10-11D6-B9B39736C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8AD1D-C4C9-593A-25C5-26F31DC70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93EC-83F6-A143-A729-4C92C58FBA4A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E47907-0292-42CC-EF1E-2E6D53028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8663B-B7F6-237A-0251-A9237579B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F6D39-D741-A644-AC94-228E011E9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311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C3F9B-E0B7-06B2-17F7-0A846F58D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64616-C6EF-E716-E44E-7EDD3FF02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A2D798-6892-9B04-2399-ED23A05B0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93EC-83F6-A143-A729-4C92C58FBA4A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EC047-F3ED-CD4B-5A31-C0026F17A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778C37-1E43-5F4E-673B-A5D8A6C73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F6D39-D741-A644-AC94-228E011E9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04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F131E-EEFF-2C22-7B44-F75F0A62B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47B16-65DB-1E70-F4BD-B4DD3250ED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4B75AA-22EA-6DBF-1D97-2EC176272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80196-A1EA-348A-2724-F70DD8AC5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93EC-83F6-A143-A729-4C92C58FBA4A}" type="datetimeFigureOut">
              <a:rPr lang="en-US" smtClean="0"/>
              <a:t>7/19/26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A82391-6237-83C0-05A8-881AD9112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954AB9-DF97-DDB5-ADA8-7FDD0F728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F6D39-D741-A644-AC94-228E011E9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88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05117-D31C-8F54-5910-ECF216E14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A9988D-D34E-1554-2C45-332DA9E788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8BBDDE-DF9C-0F28-771C-7A49DC6897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EF8782-FEE9-4360-30D0-F043FB2F78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DED6EC-9428-FC11-738A-108B5F650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8FAB35-27DA-233E-4047-FA4E70AE6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93EC-83F6-A143-A729-4C92C58FBA4A}" type="datetimeFigureOut">
              <a:rPr lang="en-US" smtClean="0"/>
              <a:t>7/19/26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7703E8-7C94-DDBB-A4BB-56188EF9F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3A7DA2-1FF2-D8C7-C3BF-C61276B44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F6D39-D741-A644-AC94-228E011E9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289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28EDB-B05A-9AAD-3087-9AD6FDAA8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F4E674-1C5F-8440-9ABA-EBF4B7D0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93EC-83F6-A143-A729-4C92C58FBA4A}" type="datetimeFigureOut">
              <a:rPr lang="en-US" smtClean="0"/>
              <a:t>7/19/26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5E786F-774B-2890-56CF-515BF8BD1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D9048E-3C51-0D66-3C09-12BB011F4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F6D39-D741-A644-AC94-228E011E9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005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39DF52-692D-078C-5B69-2A221A7AB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93EC-83F6-A143-A729-4C92C58FBA4A}" type="datetimeFigureOut">
              <a:rPr lang="en-US" smtClean="0"/>
              <a:t>7/19/26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50B007-9ECD-7DF1-0416-7145849BA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D3E4D-2C98-A4B6-66EE-239E20EC6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F6D39-D741-A644-AC94-228E011E9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861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F2FC0-B0F9-11F1-F392-B86B3716C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686CC-CA01-C326-C692-7DC8EC112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DF7D6A-2FEA-ADF6-A633-4FCE04C06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2AF476-D327-CA4F-A9DD-102B4441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93EC-83F6-A143-A729-4C92C58FBA4A}" type="datetimeFigureOut">
              <a:rPr lang="en-US" smtClean="0"/>
              <a:t>7/19/26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F1C67E-0416-B821-ABAC-6A285150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4A1330-8B0F-86C6-27F4-5682CC375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F6D39-D741-A644-AC94-228E011E9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37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63147-6DC9-8F56-C1FB-CB19C814B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9B9C45-A6C4-6328-CDBC-4E032DAB1F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B38919-B029-7F74-0827-046745186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1854B2-94DE-D516-F0EC-31F370ECF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93EC-83F6-A143-A729-4C92C58FBA4A}" type="datetimeFigureOut">
              <a:rPr lang="en-US" smtClean="0"/>
              <a:t>7/19/26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BAD004-CE87-D138-2674-C6F60B7EC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FD83ED-E00E-5367-4C89-E63A4978D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F6D39-D741-A644-AC94-228E011E9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132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459CAC-4DD5-EC58-2C99-1B9F0BFA7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AAD0DB-4975-A03F-5486-66EA161C3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0E55A5-7617-EC85-5FE3-6D2DCE5BC4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1293EC-83F6-A143-A729-4C92C58FBA4A}" type="datetimeFigureOut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13316B-4A11-4F66-2FF6-EB8702C10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FBACB-0C5A-9C2D-75ED-891D33893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8F6D39-D741-A644-AC94-228E011E9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465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A710B3-1F28-680E-54D7-1AEEE48E8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" y="116959"/>
            <a:ext cx="11876568" cy="6507126"/>
          </a:xfrm>
        </p:spPr>
        <p:txBody>
          <a:bodyPr/>
          <a:lstStyle/>
          <a:p>
            <a:pPr algn="ctr"/>
            <a:r>
              <a:rPr lang="en-US" b="1" dirty="0"/>
              <a:t>Colossians 1:24-29</a:t>
            </a:r>
          </a:p>
        </p:txBody>
      </p:sp>
    </p:spTree>
    <p:extLst>
      <p:ext uri="{BB962C8B-B14F-4D97-AF65-F5344CB8AC3E}">
        <p14:creationId xmlns:p14="http://schemas.microsoft.com/office/powerpoint/2010/main" val="952735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9A644-167C-05DF-482C-CC53C47A4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F911A6-341C-3B2C-4E76-E20A1469B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" y="116959"/>
            <a:ext cx="11876568" cy="6507126"/>
          </a:xfrm>
        </p:spPr>
        <p:txBody>
          <a:bodyPr/>
          <a:lstStyle/>
          <a:p>
            <a:pPr algn="ctr"/>
            <a:r>
              <a:rPr lang="en-US" b="1" dirty="0"/>
              <a:t>1. It is about Jesus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2. It includes admonishing and teaching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3. The goal is full Christlike maturity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4. It takes gritty effort and God’s grace</a:t>
            </a:r>
          </a:p>
        </p:txBody>
      </p:sp>
    </p:spTree>
    <p:extLst>
      <p:ext uri="{BB962C8B-B14F-4D97-AF65-F5344CB8AC3E}">
        <p14:creationId xmlns:p14="http://schemas.microsoft.com/office/powerpoint/2010/main" val="1388990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07924-1110-4625-6020-044B3AD5D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A8C214-17B1-9D6B-974B-714D8F71F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" y="116959"/>
            <a:ext cx="11876568" cy="6507126"/>
          </a:xfrm>
        </p:spPr>
        <p:txBody>
          <a:bodyPr/>
          <a:lstStyle/>
          <a:p>
            <a:pPr algn="ctr"/>
            <a:r>
              <a:rPr lang="en-US" b="1" dirty="0"/>
              <a:t>According to the stewardship from God that was given to me for you.</a:t>
            </a:r>
            <a:br>
              <a:rPr lang="en-US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56390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88D68-9979-5AB9-7A44-1C4A4FC7D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F98D3EE-CED9-D934-00F9-358F75081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" y="116959"/>
            <a:ext cx="11876568" cy="6507126"/>
          </a:xfrm>
        </p:spPr>
        <p:txBody>
          <a:bodyPr/>
          <a:lstStyle/>
          <a:p>
            <a:pPr algn="ctr"/>
            <a:r>
              <a:rPr lang="en-US" b="1" u="sng" dirty="0"/>
              <a:t>Barriers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1. The imposter syndrome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2. A failure of imagination</a:t>
            </a:r>
          </a:p>
        </p:txBody>
      </p:sp>
    </p:spTree>
    <p:extLst>
      <p:ext uri="{BB962C8B-B14F-4D97-AF65-F5344CB8AC3E}">
        <p14:creationId xmlns:p14="http://schemas.microsoft.com/office/powerpoint/2010/main" val="191956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C39A8-D0EC-93C7-4F22-E30C40D53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C2A0B73-A748-1390-57A4-D45910F7C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" y="116959"/>
            <a:ext cx="11876568" cy="6507126"/>
          </a:xfrm>
        </p:spPr>
        <p:txBody>
          <a:bodyPr/>
          <a:lstStyle/>
          <a:p>
            <a:pPr algn="ctr"/>
            <a:r>
              <a:rPr lang="en-US" b="1" dirty="0"/>
              <a:t>1:28-29 We proclaim him, admonishing and teaching everyone with all wisdom, so that we may present everyone perfect in Christ. To this end I labor, struggling with all his energy, which so powerfully works in me.</a:t>
            </a:r>
          </a:p>
        </p:txBody>
      </p:sp>
    </p:spTree>
    <p:extLst>
      <p:ext uri="{BB962C8B-B14F-4D97-AF65-F5344CB8AC3E}">
        <p14:creationId xmlns:p14="http://schemas.microsoft.com/office/powerpoint/2010/main" val="2670707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A80ED-1CA2-744A-65E7-D27DB3B00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13ADC5-BCD9-7D87-AC65-E5D4F31AB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" y="116959"/>
            <a:ext cx="11876568" cy="6507126"/>
          </a:xfrm>
        </p:spPr>
        <p:txBody>
          <a:bodyPr/>
          <a:lstStyle/>
          <a:p>
            <a:pPr algn="ctr"/>
            <a:r>
              <a:rPr lang="en-US" b="1" dirty="0"/>
              <a:t> </a:t>
            </a:r>
            <a:br>
              <a:rPr lang="en-US" dirty="0"/>
            </a:br>
            <a:r>
              <a:rPr lang="en-US" b="1" dirty="0"/>
              <a:t>Then I heard the voice of the Lord saying, “Whom shall I send? And who will go for us?” </a:t>
            </a:r>
            <a:br>
              <a:rPr lang="en-US" dirty="0"/>
            </a:br>
            <a:r>
              <a:rPr lang="en-US" b="1" dirty="0"/>
              <a:t>And I said, “Here am I. Send me!”</a:t>
            </a:r>
            <a:br>
              <a:rPr lang="en-US" b="1" dirty="0"/>
            </a:br>
            <a:r>
              <a:rPr lang="en-US" b="1" dirty="0"/>
              <a:t>Isaiah 6:8</a:t>
            </a:r>
            <a:br>
              <a:rPr lang="en-US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87496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ADB882-BD3C-CCA2-C6CD-F46C247F8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F4E3B1-A157-AB94-449E-CAE3E90A4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" y="116959"/>
            <a:ext cx="11876568" cy="6507126"/>
          </a:xfrm>
        </p:spPr>
        <p:txBody>
          <a:bodyPr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09370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21C7-413D-3342-2D43-1B2DE0B92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B8C271-3DA2-DBD1-A472-5C8E0FB07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" y="116959"/>
            <a:ext cx="11876568" cy="6507126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04239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A39F3A-29BA-E2DE-902D-FA892617F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F69C88-1A8F-7737-1A0B-CCCDC7E17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" y="116959"/>
            <a:ext cx="11876568" cy="6507126"/>
          </a:xfrm>
        </p:spPr>
        <p:txBody>
          <a:bodyPr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26144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84FFD-0C2C-8309-76DE-7B6A7FF05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F86D72D-9549-F72E-7554-B411D133B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" y="116959"/>
            <a:ext cx="11876568" cy="6507126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1:24-25 Now I rejoice in what was suffered for you, and I fill up in my flesh what is still lacking in regard to Christ’s afflictions, for the sake of his body, which is the church. I have become its servant by the commission God gave me to present to you the word of God in its fullness</a:t>
            </a:r>
            <a:br>
              <a:rPr lang="en-US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62886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41B9E-4A3E-C905-B480-38EB26D4F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C6DE2D-F568-DCB2-0DF5-7E5A9658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" y="116959"/>
            <a:ext cx="11876568" cy="6507126"/>
          </a:xfrm>
        </p:spPr>
        <p:txBody>
          <a:bodyPr/>
          <a:lstStyle/>
          <a:p>
            <a:pPr algn="ctr"/>
            <a:br>
              <a:rPr lang="en-US" b="1" dirty="0"/>
            </a:br>
            <a:r>
              <a:rPr lang="en-US" b="1" dirty="0"/>
              <a:t>1:26 the mystery that has been kept hidden for ages and generations, but is now disclosed to the saints. </a:t>
            </a:r>
            <a:br>
              <a:rPr lang="en-US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64476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0C75F-F27B-E10D-5771-50BE78677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EBB111F-7970-A20D-D357-F7BC706C1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" y="116959"/>
            <a:ext cx="11876568" cy="6507126"/>
          </a:xfrm>
        </p:spPr>
        <p:txBody>
          <a:bodyPr/>
          <a:lstStyle/>
          <a:p>
            <a:pPr algn="ctr"/>
            <a:r>
              <a:rPr lang="en-US" b="1" dirty="0"/>
              <a:t>1:27 To them God has chosen to make known among the Gentiles the glorious riches of this mystery, which is Christ in you, the hope of glory. </a:t>
            </a:r>
            <a:br>
              <a:rPr lang="en-US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35991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249303-5D15-9E7C-3871-2826A6EB6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9873F0-3ED2-DB7D-63FE-2BAAC30255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82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3B50C18-25D8-8344-02CE-97C4AD22C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8065" y="743447"/>
            <a:ext cx="4757351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b="1" dirty="0"/>
              <a:t>Matthew 13:34</a:t>
            </a:r>
          </a:p>
        </p:txBody>
      </p:sp>
    </p:spTree>
    <p:extLst>
      <p:ext uri="{BB962C8B-B14F-4D97-AF65-F5344CB8AC3E}">
        <p14:creationId xmlns:p14="http://schemas.microsoft.com/office/powerpoint/2010/main" val="316968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D0FA5-D190-D94D-CA60-A39F423E4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86103C-8A95-F0AA-0393-315F2EFAE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" y="116959"/>
            <a:ext cx="11876568" cy="6507126"/>
          </a:xfrm>
        </p:spPr>
        <p:txBody>
          <a:bodyPr/>
          <a:lstStyle/>
          <a:p>
            <a:pPr algn="ctr"/>
            <a:r>
              <a:rPr lang="en-US" b="1" dirty="0"/>
              <a:t>1:28-29 We proclaim him, admonishing and teaching everyone with all wisdom, so that we may present everyone perfect (fully mature) in Christ. To this end I labor, struggling with all his energy, which so powerfully works in me. </a:t>
            </a:r>
            <a:br>
              <a:rPr lang="en-US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95061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319</Words>
  <Application>Microsoft Macintosh PowerPoint</Application>
  <PresentationFormat>Widescreen</PresentationFormat>
  <Paragraphs>11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Colossians 1:24-29</vt:lpstr>
      <vt:lpstr>PowerPoint Presentation</vt:lpstr>
      <vt:lpstr>PowerPoint Presentation</vt:lpstr>
      <vt:lpstr>PowerPoint Presentation</vt:lpstr>
      <vt:lpstr>1:24-25 Now I rejoice in what was suffered for you, and I fill up in my flesh what is still lacking in regard to Christ’s afflictions, for the sake of his body, which is the church. I have become its servant by the commission God gave me to present to you the word of God in its fullness </vt:lpstr>
      <vt:lpstr> 1:26 the mystery that has been kept hidden for ages and generations, but is now disclosed to the saints.  </vt:lpstr>
      <vt:lpstr>1:27 To them God has chosen to make known among the Gentiles the glorious riches of this mystery, which is Christ in you, the hope of glory.  </vt:lpstr>
      <vt:lpstr>Matthew 13:34</vt:lpstr>
      <vt:lpstr>1:28-29 We proclaim him, admonishing and teaching everyone with all wisdom, so that we may present everyone perfect (fully mature) in Christ. To this end I labor, struggling with all his energy, which so powerfully works in me.  </vt:lpstr>
      <vt:lpstr>1. It is about Jesus  2. It includes admonishing and teaching  3. The goal is full Christlike maturity  4. It takes gritty effort and God’s grace</vt:lpstr>
      <vt:lpstr>According to the stewardship from God that was given to me for you. </vt:lpstr>
      <vt:lpstr>Barriers  1. The imposter syndrome  2. A failure of imagination</vt:lpstr>
      <vt:lpstr>1:28-29 We proclaim him, admonishing and teaching everyone with all wisdom, so that we may present everyone perfect in Christ. To this end I labor, struggling with all his energy, which so powerfully works in me.</vt:lpstr>
      <vt:lpstr>  Then I heard the voice of the Lord saying, “Whom shall I send? And who will go for us?”  And I said, “Here am I. Send me!” Isaiah 6:8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Terry Williams</dc:creator>
  <cp:lastModifiedBy>Secretary</cp:lastModifiedBy>
  <cp:revision>3</cp:revision>
  <dcterms:created xsi:type="dcterms:W3CDTF">2026-07-08T18:33:18Z</dcterms:created>
  <dcterms:modified xsi:type="dcterms:W3CDTF">2026-07-19T12:24:37Z</dcterms:modified>
</cp:coreProperties>
</file>