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4"/>
  </p:notesMasterIdLst>
  <p:sldIdLst>
    <p:sldId id="256" r:id="rId2"/>
    <p:sldId id="259" r:id="rId3"/>
    <p:sldId id="261" r:id="rId4"/>
    <p:sldId id="265" r:id="rId5"/>
    <p:sldId id="267" r:id="rId6"/>
    <p:sldId id="264" r:id="rId7"/>
    <p:sldId id="268" r:id="rId8"/>
    <p:sldId id="271" r:id="rId9"/>
    <p:sldId id="269" r:id="rId10"/>
    <p:sldId id="275" r:id="rId11"/>
    <p:sldId id="277" r:id="rId12"/>
    <p:sldId id="276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18288000" cy="10287000"/>
  <p:notesSz cx="6858000" cy="9144000"/>
  <p:embeddedFontLst>
    <p:embeddedFont>
      <p:font typeface="Pathway Gothic One" panose="02000506050000020004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21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1DBD6-E13E-D04A-ACEE-87EB7CA279FF}" type="datetimeFigureOut">
              <a:rPr lang="en-US" smtClean="0"/>
              <a:t>6/21/26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780F0-C775-2F4F-AD32-C96CFBBCB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7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780F0-C775-2F4F-AD32-C96CFBBCBA3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5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91000" y="3543300"/>
            <a:ext cx="9715500" cy="2846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1134"/>
              </a:lnSpc>
            </a:pPr>
            <a:r>
              <a:rPr lang="en-US" sz="1147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Parent, Church, Child Dedication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30E9F3-6BB6-BFE3-10E8-0B812CB00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9CBB2EAF-45F7-5D82-54B9-30F164C399D9}"/>
              </a:ext>
            </a:extLst>
          </p:cNvPr>
          <p:cNvSpPr txBox="1"/>
          <p:nvPr/>
        </p:nvSpPr>
        <p:spPr>
          <a:xfrm>
            <a:off x="1524000" y="3314700"/>
            <a:ext cx="15849600" cy="17158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96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 prepared in season and out of season</a:t>
            </a:r>
          </a:p>
        </p:txBody>
      </p:sp>
    </p:spTree>
    <p:extLst>
      <p:ext uri="{BB962C8B-B14F-4D97-AF65-F5344CB8AC3E}">
        <p14:creationId xmlns:p14="http://schemas.microsoft.com/office/powerpoint/2010/main" val="1828570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D9526-B977-F393-7B05-94423C3BE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D3B6EC-314E-3FD2-E896-D3C2907E4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>
            <a:fillRect/>
          </a:stretch>
        </p:blipFill>
        <p:spPr>
          <a:xfrm>
            <a:off x="20" y="1923"/>
            <a:ext cx="1828798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0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546846-7A87-B07B-6706-EB39EE104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EA188377-0AFD-ACB0-E443-F40769864487}"/>
              </a:ext>
            </a:extLst>
          </p:cNvPr>
          <p:cNvSpPr txBox="1"/>
          <p:nvPr/>
        </p:nvSpPr>
        <p:spPr>
          <a:xfrm>
            <a:off x="1524000" y="3314700"/>
            <a:ext cx="15849600" cy="1694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 prepared in season and out of season</a:t>
            </a:r>
          </a:p>
        </p:txBody>
      </p:sp>
    </p:spTree>
    <p:extLst>
      <p:ext uri="{BB962C8B-B14F-4D97-AF65-F5344CB8AC3E}">
        <p14:creationId xmlns:p14="http://schemas.microsoft.com/office/powerpoint/2010/main" val="667453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10E58-374A-15AF-A8E4-FAC43081B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17B86028-9021-71CF-70AD-A21D0D3D8C1D}"/>
              </a:ext>
            </a:extLst>
          </p:cNvPr>
          <p:cNvSpPr txBox="1"/>
          <p:nvPr/>
        </p:nvSpPr>
        <p:spPr>
          <a:xfrm>
            <a:off x="1524000" y="3314700"/>
            <a:ext cx="8991600" cy="1766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115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Correct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C9B558-B6D0-FC98-8EAB-38E3EF544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2400300"/>
            <a:ext cx="4978400" cy="741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73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B12940-3A94-05EE-075B-D3264972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0A108083-F3CF-C49E-568A-657A02770E96}"/>
              </a:ext>
            </a:extLst>
          </p:cNvPr>
          <p:cNvSpPr txBox="1"/>
          <p:nvPr/>
        </p:nvSpPr>
        <p:spPr>
          <a:xfrm>
            <a:off x="1524000" y="3314700"/>
            <a:ext cx="15849600" cy="37153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115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Rebuke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9600" i="1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Beliefs Become Behavior</a:t>
            </a:r>
          </a:p>
        </p:txBody>
      </p:sp>
    </p:spTree>
    <p:extLst>
      <p:ext uri="{BB962C8B-B14F-4D97-AF65-F5344CB8AC3E}">
        <p14:creationId xmlns:p14="http://schemas.microsoft.com/office/powerpoint/2010/main" val="2956516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6DD93-2E95-2FF4-CCBB-595BE5DF9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19BCA0B4-84B4-65D6-B66E-DFB362376079}"/>
              </a:ext>
            </a:extLst>
          </p:cNvPr>
          <p:cNvSpPr txBox="1"/>
          <p:nvPr/>
        </p:nvSpPr>
        <p:spPr>
          <a:xfrm>
            <a:off x="1447800" y="800100"/>
            <a:ext cx="15849600" cy="73624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115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Encourage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endParaRPr lang="en-US" sz="11500" spc="-108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r>
              <a:rPr lang="en-US" sz="66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For everything that was written in the past was written to teach</a:t>
            </a: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endParaRPr lang="en-US" sz="6600" spc="-108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r>
              <a:rPr lang="en-US" sz="66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us, so that through the endurance and the encouragement of the</a:t>
            </a: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endParaRPr lang="en-US" sz="6600" spc="-108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r>
              <a:rPr lang="en-US" sz="66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 Scriptures we might have hope.</a:t>
            </a: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endParaRPr lang="en-US" sz="6600" spc="-108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  <a:p>
            <a:pPr lvl="0" algn="ctr">
              <a:lnSpc>
                <a:spcPts val="3820"/>
              </a:lnSpc>
              <a:spcBef>
                <a:spcPct val="0"/>
              </a:spcBef>
            </a:pPr>
            <a:r>
              <a:rPr lang="en-US" sz="66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Romans 15:4</a:t>
            </a:r>
            <a:endParaRPr lang="en-US" sz="6000" spc="-108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</p:spTree>
    <p:extLst>
      <p:ext uri="{BB962C8B-B14F-4D97-AF65-F5344CB8AC3E}">
        <p14:creationId xmlns:p14="http://schemas.microsoft.com/office/powerpoint/2010/main" val="2655524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E8954-BB8C-4B74-2F0B-9D97895E0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42D0E4BC-9611-D746-E24A-0D516D0DEC02}"/>
              </a:ext>
            </a:extLst>
          </p:cNvPr>
          <p:cNvSpPr txBox="1"/>
          <p:nvPr/>
        </p:nvSpPr>
        <p:spPr>
          <a:xfrm>
            <a:off x="1524000" y="3314700"/>
            <a:ext cx="15849600" cy="1694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With great patience and careful instruction</a:t>
            </a:r>
          </a:p>
        </p:txBody>
      </p:sp>
    </p:spTree>
    <p:extLst>
      <p:ext uri="{BB962C8B-B14F-4D97-AF65-F5344CB8AC3E}">
        <p14:creationId xmlns:p14="http://schemas.microsoft.com/office/powerpoint/2010/main" val="2009542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F4436D-3BF4-C1D3-5BD2-F83C8E339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F5426DC-A6BD-C776-F3E8-7F2C4B743348}"/>
              </a:ext>
            </a:extLst>
          </p:cNvPr>
          <p:cNvSpPr txBox="1"/>
          <p:nvPr/>
        </p:nvSpPr>
        <p:spPr>
          <a:xfrm>
            <a:off x="1371600" y="1028700"/>
            <a:ext cx="15849600" cy="7521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72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For the time will come when men will not put up with sound doctrine. Instead, to suit their own desires, they will gather around them a great number of teachers to say what their itching ears want to hear.</a:t>
            </a:r>
          </a:p>
        </p:txBody>
      </p:sp>
    </p:spTree>
    <p:extLst>
      <p:ext uri="{BB962C8B-B14F-4D97-AF65-F5344CB8AC3E}">
        <p14:creationId xmlns:p14="http://schemas.microsoft.com/office/powerpoint/2010/main" val="246308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F898BD-D786-7E26-8C2C-455B318AF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7269CB93-3F84-D139-BD1B-56C68C9F17DE}"/>
              </a:ext>
            </a:extLst>
          </p:cNvPr>
          <p:cNvSpPr txBox="1"/>
          <p:nvPr/>
        </p:nvSpPr>
        <p:spPr>
          <a:xfrm>
            <a:off x="1524000" y="2019300"/>
            <a:ext cx="15849600" cy="5593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But you, </a:t>
            </a:r>
            <a:r>
              <a:rPr lang="en-US" sz="8800" spc="-108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keep your </a:t>
            </a: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head in all situations, endure hardship, do the work of an evangelist, discharge all the duties of your ministry.</a:t>
            </a:r>
          </a:p>
        </p:txBody>
      </p:sp>
    </p:spTree>
    <p:extLst>
      <p:ext uri="{BB962C8B-B14F-4D97-AF65-F5344CB8AC3E}">
        <p14:creationId xmlns:p14="http://schemas.microsoft.com/office/powerpoint/2010/main" val="3441734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8388D7-1B5A-C446-DBDE-5EAF5A542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02263DDB-1713-D184-262A-0606513C2F73}"/>
              </a:ext>
            </a:extLst>
          </p:cNvPr>
          <p:cNvSpPr txBox="1"/>
          <p:nvPr/>
        </p:nvSpPr>
        <p:spPr>
          <a:xfrm>
            <a:off x="1524000" y="3314700"/>
            <a:ext cx="15849600" cy="1766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115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Keep your head=Don’t Freak Out!</a:t>
            </a:r>
          </a:p>
        </p:txBody>
      </p:sp>
    </p:spTree>
    <p:extLst>
      <p:ext uri="{BB962C8B-B14F-4D97-AF65-F5344CB8AC3E}">
        <p14:creationId xmlns:p14="http://schemas.microsoft.com/office/powerpoint/2010/main" val="70300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571500"/>
            <a:ext cx="16230600" cy="1748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71"/>
              </a:lnSpc>
              <a:spcBef>
                <a:spcPct val="0"/>
              </a:spcBef>
            </a:pPr>
            <a:r>
              <a:rPr lang="en-US" sz="10837" i="1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Three Challenges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559535" y="3314700"/>
            <a:ext cx="7168930" cy="5593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371600" lvl="0" indent="-1371600" algn="just">
              <a:lnSpc>
                <a:spcPts val="15171"/>
              </a:lnSpc>
              <a:spcBef>
                <a:spcPct val="0"/>
              </a:spcBef>
              <a:buAutoNum type="arabicPeriod"/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Fear the Lord</a:t>
            </a:r>
          </a:p>
          <a:p>
            <a:pPr marL="1371600" lvl="0" indent="-1371600" algn="just">
              <a:lnSpc>
                <a:spcPts val="15171"/>
              </a:lnSpc>
              <a:spcBef>
                <a:spcPct val="0"/>
              </a:spcBef>
              <a:buAutoNum type="arabicPeriod"/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Throw away idols</a:t>
            </a:r>
          </a:p>
          <a:p>
            <a:pPr marL="1371600" lvl="0" indent="-1371600" algn="just">
              <a:lnSpc>
                <a:spcPts val="15171"/>
              </a:lnSpc>
              <a:spcBef>
                <a:spcPct val="0"/>
              </a:spcBef>
              <a:buAutoNum type="arabicPeriod"/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Choose today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9290EA-CC01-F780-27CB-77BB5229EF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78EFD2CF-54CD-646D-B656-98582C159C08}"/>
              </a:ext>
            </a:extLst>
          </p:cNvPr>
          <p:cNvSpPr txBox="1"/>
          <p:nvPr/>
        </p:nvSpPr>
        <p:spPr>
          <a:xfrm>
            <a:off x="1676400" y="2019300"/>
            <a:ext cx="15849600" cy="55931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Endure Hardship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Do the work of evangelism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Discharge all the duties of your ministry</a:t>
            </a:r>
          </a:p>
        </p:txBody>
      </p:sp>
    </p:spTree>
    <p:extLst>
      <p:ext uri="{BB962C8B-B14F-4D97-AF65-F5344CB8AC3E}">
        <p14:creationId xmlns:p14="http://schemas.microsoft.com/office/powerpoint/2010/main" val="41281175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CA53D1-C4E0-13FC-8572-208DB6A6C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543BE025-9EDA-4FCC-A972-9EF2902077B0}"/>
              </a:ext>
            </a:extLst>
          </p:cNvPr>
          <p:cNvSpPr txBox="1"/>
          <p:nvPr/>
        </p:nvSpPr>
        <p:spPr>
          <a:xfrm>
            <a:off x="1600200" y="2705100"/>
            <a:ext cx="15849600" cy="3643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What pastors are to lead in, 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the church is to follow in. </a:t>
            </a:r>
          </a:p>
        </p:txBody>
      </p:sp>
    </p:spTree>
    <p:extLst>
      <p:ext uri="{BB962C8B-B14F-4D97-AF65-F5344CB8AC3E}">
        <p14:creationId xmlns:p14="http://schemas.microsoft.com/office/powerpoint/2010/main" val="957751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0D673-A084-E430-96BF-D5E9A69FD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4744B66-F3C8-1E27-4161-66D02B82486F}"/>
              </a:ext>
            </a:extLst>
          </p:cNvPr>
          <p:cNvSpPr txBox="1"/>
          <p:nvPr/>
        </p:nvSpPr>
        <p:spPr>
          <a:xfrm>
            <a:off x="1752600" y="1181100"/>
            <a:ext cx="15849600" cy="7542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Poured </a:t>
            </a: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out like a drink offering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Fought the good fight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Finished the race</a:t>
            </a:r>
          </a:p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Kept the faith</a:t>
            </a:r>
          </a:p>
        </p:txBody>
      </p:sp>
    </p:spTree>
    <p:extLst>
      <p:ext uri="{BB962C8B-B14F-4D97-AF65-F5344CB8AC3E}">
        <p14:creationId xmlns:p14="http://schemas.microsoft.com/office/powerpoint/2010/main" val="1622766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15C751-4C08-6157-6CA4-CB0BB4DB4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628649"/>
            <a:ext cx="6019800" cy="90297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A6DD6B-EB61-DBB1-99C6-71193D79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FF2B5EF4-FFF2-40B4-BE49-F238E27FC236}">
                <a16:creationId xmlns:a16="http://schemas.microsoft.com/office/drawing/2014/main" id="{034AB08A-C8F8-C1B0-8938-CDFBA1CA73C9}"/>
              </a:ext>
            </a:extLst>
          </p:cNvPr>
          <p:cNvSpPr txBox="1"/>
          <p:nvPr/>
        </p:nvSpPr>
        <p:spPr>
          <a:xfrm>
            <a:off x="1219200" y="3619500"/>
            <a:ext cx="16230600" cy="17485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71"/>
              </a:lnSpc>
              <a:spcBef>
                <a:spcPct val="0"/>
              </a:spcBef>
            </a:pPr>
            <a:r>
              <a:rPr lang="en-US" sz="10837" i="1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From resources to stewardship</a:t>
            </a:r>
          </a:p>
        </p:txBody>
      </p:sp>
    </p:spTree>
    <p:extLst>
      <p:ext uri="{BB962C8B-B14F-4D97-AF65-F5344CB8AC3E}">
        <p14:creationId xmlns:p14="http://schemas.microsoft.com/office/powerpoint/2010/main" val="93018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952CF2-41B9-94DC-8B71-8D03DE099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7C8A3837-177C-06F7-00DB-418BCD38D2BB}"/>
              </a:ext>
            </a:extLst>
          </p:cNvPr>
          <p:cNvSpPr txBox="1"/>
          <p:nvPr/>
        </p:nvSpPr>
        <p:spPr>
          <a:xfrm>
            <a:off x="1524000" y="1372275"/>
            <a:ext cx="15849600" cy="7542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In the presence of God and of Christ Jesus, who will judge the living and the dead, and in view of his appearing and his kingdom, I give you this charge.</a:t>
            </a:r>
          </a:p>
        </p:txBody>
      </p:sp>
    </p:spTree>
    <p:extLst>
      <p:ext uri="{BB962C8B-B14F-4D97-AF65-F5344CB8AC3E}">
        <p14:creationId xmlns:p14="http://schemas.microsoft.com/office/powerpoint/2010/main" val="324366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31023" y="640969"/>
            <a:ext cx="17225955" cy="9005061"/>
            <a:chOff x="0" y="0"/>
            <a:chExt cx="33537219" cy="175319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536837" cy="17531958"/>
            </a:xfrm>
            <a:custGeom>
              <a:avLst/>
              <a:gdLst/>
              <a:ahLst/>
              <a:cxnLst/>
              <a:rect l="l" t="t" r="r" b="b"/>
              <a:pathLst>
                <a:path w="33536837" h="17531958">
                  <a:moveTo>
                    <a:pt x="33505087" y="788162"/>
                  </a:moveTo>
                  <a:cubicBezTo>
                    <a:pt x="33331733" y="787781"/>
                    <a:pt x="33191016" y="646557"/>
                    <a:pt x="33191397" y="473202"/>
                  </a:cubicBezTo>
                  <a:lnTo>
                    <a:pt x="33191652" y="347091"/>
                  </a:lnTo>
                  <a:lnTo>
                    <a:pt x="33065541" y="346837"/>
                  </a:lnTo>
                  <a:cubicBezTo>
                    <a:pt x="32892185" y="346456"/>
                    <a:pt x="32751598" y="205232"/>
                    <a:pt x="32751852" y="31877"/>
                  </a:cubicBezTo>
                  <a:lnTo>
                    <a:pt x="32751852" y="0"/>
                  </a:lnTo>
                  <a:lnTo>
                    <a:pt x="784733" y="0"/>
                  </a:lnTo>
                  <a:lnTo>
                    <a:pt x="784860" y="31877"/>
                  </a:lnTo>
                  <a:cubicBezTo>
                    <a:pt x="784987" y="115824"/>
                    <a:pt x="752475" y="194818"/>
                    <a:pt x="693293" y="254381"/>
                  </a:cubicBezTo>
                  <a:cubicBezTo>
                    <a:pt x="634111" y="313817"/>
                    <a:pt x="555244" y="346710"/>
                    <a:pt x="471170" y="346964"/>
                  </a:cubicBezTo>
                  <a:lnTo>
                    <a:pt x="345059" y="347218"/>
                  </a:lnTo>
                  <a:lnTo>
                    <a:pt x="345313" y="473329"/>
                  </a:lnTo>
                  <a:cubicBezTo>
                    <a:pt x="345694" y="646684"/>
                    <a:pt x="204978" y="787908"/>
                    <a:pt x="31623" y="788289"/>
                  </a:cubicBezTo>
                  <a:lnTo>
                    <a:pt x="0" y="788162"/>
                  </a:lnTo>
                  <a:lnTo>
                    <a:pt x="0" y="17111715"/>
                  </a:lnTo>
                  <a:lnTo>
                    <a:pt x="31750" y="17111715"/>
                  </a:lnTo>
                  <a:cubicBezTo>
                    <a:pt x="245364" y="17111715"/>
                    <a:pt x="419227" y="17285577"/>
                    <a:pt x="419227" y="17500208"/>
                  </a:cubicBezTo>
                  <a:lnTo>
                    <a:pt x="419227" y="17531958"/>
                  </a:lnTo>
                  <a:lnTo>
                    <a:pt x="33085354" y="17531958"/>
                  </a:lnTo>
                  <a:lnTo>
                    <a:pt x="33117104" y="17531958"/>
                  </a:lnTo>
                  <a:lnTo>
                    <a:pt x="33117104" y="17499192"/>
                  </a:lnTo>
                  <a:cubicBezTo>
                    <a:pt x="33117104" y="17285577"/>
                    <a:pt x="33290966" y="17111715"/>
                    <a:pt x="33505087" y="17111715"/>
                  </a:cubicBezTo>
                  <a:lnTo>
                    <a:pt x="33536837" y="17111715"/>
                  </a:lnTo>
                  <a:lnTo>
                    <a:pt x="33536837" y="788162"/>
                  </a:lnTo>
                  <a:lnTo>
                    <a:pt x="33505087" y="788162"/>
                  </a:lnTo>
                  <a:close/>
                  <a:moveTo>
                    <a:pt x="33473337" y="17049358"/>
                  </a:moveTo>
                  <a:cubicBezTo>
                    <a:pt x="33249691" y="17064724"/>
                    <a:pt x="33070366" y="17244048"/>
                    <a:pt x="33054745" y="17468585"/>
                  </a:cubicBezTo>
                  <a:lnTo>
                    <a:pt x="481711" y="17468585"/>
                  </a:lnTo>
                  <a:cubicBezTo>
                    <a:pt x="466598" y="17244557"/>
                    <a:pt x="287274" y="17064979"/>
                    <a:pt x="63500" y="17049358"/>
                  </a:cubicBezTo>
                  <a:lnTo>
                    <a:pt x="63500" y="850265"/>
                  </a:lnTo>
                  <a:cubicBezTo>
                    <a:pt x="257048" y="833755"/>
                    <a:pt x="409194" y="670687"/>
                    <a:pt x="408813" y="473075"/>
                  </a:cubicBezTo>
                  <a:lnTo>
                    <a:pt x="408686" y="410464"/>
                  </a:lnTo>
                  <a:lnTo>
                    <a:pt x="471297" y="410337"/>
                  </a:lnTo>
                  <a:cubicBezTo>
                    <a:pt x="668909" y="409829"/>
                    <a:pt x="831215" y="257048"/>
                    <a:pt x="847090" y="63500"/>
                  </a:cubicBezTo>
                  <a:lnTo>
                    <a:pt x="32689747" y="63500"/>
                  </a:lnTo>
                  <a:cubicBezTo>
                    <a:pt x="32705622" y="257048"/>
                    <a:pt x="32867929" y="409829"/>
                    <a:pt x="33065541" y="410337"/>
                  </a:cubicBezTo>
                  <a:lnTo>
                    <a:pt x="33128152" y="410464"/>
                  </a:lnTo>
                  <a:lnTo>
                    <a:pt x="33128024" y="473075"/>
                  </a:lnTo>
                  <a:cubicBezTo>
                    <a:pt x="33127643" y="670687"/>
                    <a:pt x="33279789" y="833755"/>
                    <a:pt x="33473337" y="850265"/>
                  </a:cubicBezTo>
                  <a:lnTo>
                    <a:pt x="33473337" y="17049358"/>
                  </a:lnTo>
                  <a:close/>
                  <a:moveTo>
                    <a:pt x="32988960" y="559562"/>
                  </a:moveTo>
                  <a:lnTo>
                    <a:pt x="32987435" y="550545"/>
                  </a:lnTo>
                  <a:lnTo>
                    <a:pt x="32978418" y="549021"/>
                  </a:lnTo>
                  <a:cubicBezTo>
                    <a:pt x="32870722" y="530987"/>
                    <a:pt x="32772806" y="480187"/>
                    <a:pt x="32695080" y="402082"/>
                  </a:cubicBezTo>
                  <a:cubicBezTo>
                    <a:pt x="32642122" y="348996"/>
                    <a:pt x="32602119" y="286893"/>
                    <a:pt x="32575956" y="217678"/>
                  </a:cubicBezTo>
                  <a:lnTo>
                    <a:pt x="32572908" y="209423"/>
                  </a:lnTo>
                  <a:lnTo>
                    <a:pt x="963930" y="209423"/>
                  </a:lnTo>
                  <a:lnTo>
                    <a:pt x="960882" y="217678"/>
                  </a:lnTo>
                  <a:cubicBezTo>
                    <a:pt x="934720" y="286893"/>
                    <a:pt x="894715" y="348869"/>
                    <a:pt x="841756" y="402082"/>
                  </a:cubicBezTo>
                  <a:cubicBezTo>
                    <a:pt x="764032" y="480187"/>
                    <a:pt x="665988" y="530987"/>
                    <a:pt x="558419" y="549021"/>
                  </a:cubicBezTo>
                  <a:lnTo>
                    <a:pt x="549529" y="550545"/>
                  </a:lnTo>
                  <a:lnTo>
                    <a:pt x="548005" y="559562"/>
                  </a:lnTo>
                  <a:cubicBezTo>
                    <a:pt x="517779" y="742188"/>
                    <a:pt x="391287" y="897001"/>
                    <a:pt x="217805" y="963295"/>
                  </a:cubicBezTo>
                  <a:lnTo>
                    <a:pt x="209550" y="966470"/>
                  </a:lnTo>
                  <a:lnTo>
                    <a:pt x="209550" y="16929216"/>
                  </a:lnTo>
                  <a:lnTo>
                    <a:pt x="218313" y="16932137"/>
                  </a:lnTo>
                  <a:cubicBezTo>
                    <a:pt x="398018" y="16991445"/>
                    <a:pt x="540385" y="17134067"/>
                    <a:pt x="599313" y="17313771"/>
                  </a:cubicBezTo>
                  <a:lnTo>
                    <a:pt x="602234" y="17322535"/>
                  </a:lnTo>
                  <a:lnTo>
                    <a:pt x="32934477" y="17322535"/>
                  </a:lnTo>
                  <a:lnTo>
                    <a:pt x="32937397" y="17313771"/>
                  </a:lnTo>
                  <a:cubicBezTo>
                    <a:pt x="32996454" y="17133813"/>
                    <a:pt x="33138948" y="16991065"/>
                    <a:pt x="33318652" y="16931883"/>
                  </a:cubicBezTo>
                  <a:lnTo>
                    <a:pt x="33327414" y="16928962"/>
                  </a:lnTo>
                  <a:lnTo>
                    <a:pt x="33327414" y="966470"/>
                  </a:lnTo>
                  <a:lnTo>
                    <a:pt x="33319287" y="963295"/>
                  </a:lnTo>
                  <a:cubicBezTo>
                    <a:pt x="33145679" y="896874"/>
                    <a:pt x="33019185" y="742188"/>
                    <a:pt x="32988960" y="559562"/>
                  </a:cubicBezTo>
                  <a:close/>
                  <a:moveTo>
                    <a:pt x="33301887" y="16910673"/>
                  </a:moveTo>
                  <a:cubicBezTo>
                    <a:pt x="33121547" y="16973031"/>
                    <a:pt x="32978291" y="17116414"/>
                    <a:pt x="32916062" y="17297008"/>
                  </a:cubicBezTo>
                  <a:lnTo>
                    <a:pt x="620395" y="17297008"/>
                  </a:lnTo>
                  <a:cubicBezTo>
                    <a:pt x="558292" y="17116667"/>
                    <a:pt x="415163" y="16973285"/>
                    <a:pt x="234950" y="16910800"/>
                  </a:cubicBezTo>
                  <a:lnTo>
                    <a:pt x="234950" y="983869"/>
                  </a:lnTo>
                  <a:cubicBezTo>
                    <a:pt x="409829" y="913765"/>
                    <a:pt x="537718" y="757428"/>
                    <a:pt x="571373" y="572643"/>
                  </a:cubicBezTo>
                  <a:cubicBezTo>
                    <a:pt x="680847" y="552450"/>
                    <a:pt x="780288" y="499872"/>
                    <a:pt x="859663" y="420116"/>
                  </a:cubicBezTo>
                  <a:cubicBezTo>
                    <a:pt x="913003" y="366522"/>
                    <a:pt x="953897" y="304292"/>
                    <a:pt x="981329" y="235077"/>
                  </a:cubicBezTo>
                  <a:lnTo>
                    <a:pt x="32555380" y="235077"/>
                  </a:lnTo>
                  <a:cubicBezTo>
                    <a:pt x="32582814" y="304419"/>
                    <a:pt x="32623708" y="366649"/>
                    <a:pt x="32677047" y="420116"/>
                  </a:cubicBezTo>
                  <a:cubicBezTo>
                    <a:pt x="32756422" y="499745"/>
                    <a:pt x="32855864" y="552450"/>
                    <a:pt x="32965337" y="572643"/>
                  </a:cubicBezTo>
                  <a:cubicBezTo>
                    <a:pt x="32999121" y="757428"/>
                    <a:pt x="33126880" y="913765"/>
                    <a:pt x="33301760" y="983869"/>
                  </a:cubicBezTo>
                  <a:lnTo>
                    <a:pt x="33301760" y="16910673"/>
                  </a:lnTo>
                  <a:close/>
                </a:path>
              </a:pathLst>
            </a:custGeom>
            <a:solidFill>
              <a:srgbClr val="D79E78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2064840"/>
            <a:ext cx="16230600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354"/>
              </a:lnSpc>
              <a:spcBef>
                <a:spcPct val="0"/>
              </a:spcBef>
            </a:pPr>
            <a:r>
              <a:rPr lang="en-US" sz="9600" spc="-81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Charge</a:t>
            </a:r>
            <a:endParaRPr lang="en-US" sz="9600" u="none" strike="noStrike" spc="-81" dirty="0">
              <a:solidFill>
                <a:srgbClr val="D79E78"/>
              </a:solidFill>
              <a:latin typeface="Pathway Gothic One"/>
              <a:ea typeface="Pathway Gothic One"/>
              <a:cs typeface="Pathway Gothic One"/>
              <a:sym typeface="Pathway Gothic One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332BB5-5A3D-E4EE-17ED-37AC7AD2B1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4" y="5125616"/>
            <a:ext cx="5381233" cy="361206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0345635-CB85-2965-C683-3A40D503D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3638" y="3695700"/>
            <a:ext cx="3705662" cy="55206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A7BFBE7-0DAE-796D-AFFB-77503DF5B0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86" y="4962485"/>
            <a:ext cx="6391953" cy="35954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D0FE1B-063D-59C0-D88B-86B7EC9D4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993E12E-DF90-C346-7E86-60078F074DC3}"/>
              </a:ext>
            </a:extLst>
          </p:cNvPr>
          <p:cNvSpPr txBox="1"/>
          <p:nvPr/>
        </p:nvSpPr>
        <p:spPr>
          <a:xfrm>
            <a:off x="1524000" y="3314700"/>
            <a:ext cx="15849600" cy="3643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A serious declaration of responsibility with real life implications.</a:t>
            </a:r>
          </a:p>
        </p:txBody>
      </p:sp>
    </p:spTree>
    <p:extLst>
      <p:ext uri="{BB962C8B-B14F-4D97-AF65-F5344CB8AC3E}">
        <p14:creationId xmlns:p14="http://schemas.microsoft.com/office/powerpoint/2010/main" val="3454451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9EED3A-F178-A26C-5C66-DB09F0D1E9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AE390202-F428-6772-3B99-9E87AA0377C8}"/>
              </a:ext>
            </a:extLst>
          </p:cNvPr>
          <p:cNvSpPr txBox="1"/>
          <p:nvPr/>
        </p:nvSpPr>
        <p:spPr>
          <a:xfrm>
            <a:off x="1524000" y="1372275"/>
            <a:ext cx="15849600" cy="7542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88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In the presence of God and of Christ Jesus, who will judge the living and the dead, and in view of his appearing and his kingdom, I give you this charge.</a:t>
            </a:r>
          </a:p>
        </p:txBody>
      </p:sp>
    </p:spTree>
    <p:extLst>
      <p:ext uri="{BB962C8B-B14F-4D97-AF65-F5344CB8AC3E}">
        <p14:creationId xmlns:p14="http://schemas.microsoft.com/office/powerpoint/2010/main" val="2393137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2A2A2A">
                <a:alpha val="100000"/>
              </a:srgbClr>
            </a:gs>
            <a:gs pos="50000">
              <a:srgbClr val="1C1D1F">
                <a:alpha val="100000"/>
              </a:srgbClr>
            </a:gs>
            <a:gs pos="100000">
              <a:srgbClr val="000000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D2EF2-51EC-F40A-F067-8BCE1C55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F126D045-314B-B281-43F6-6BD51CEE17EA}"/>
              </a:ext>
            </a:extLst>
          </p:cNvPr>
          <p:cNvSpPr txBox="1"/>
          <p:nvPr/>
        </p:nvSpPr>
        <p:spPr>
          <a:xfrm>
            <a:off x="1524000" y="3314700"/>
            <a:ext cx="15849600" cy="17661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5171"/>
              </a:lnSpc>
              <a:spcBef>
                <a:spcPct val="0"/>
              </a:spcBef>
            </a:pPr>
            <a:r>
              <a:rPr lang="en-US" sz="11500" spc="-108" dirty="0">
                <a:solidFill>
                  <a:srgbClr val="D79E78"/>
                </a:solidFill>
                <a:latin typeface="Pathway Gothic One"/>
                <a:ea typeface="Pathway Gothic One"/>
                <a:cs typeface="Pathway Gothic One"/>
                <a:sym typeface="Pathway Gothic One"/>
              </a:rPr>
              <a:t>Preach the Word!</a:t>
            </a:r>
          </a:p>
        </p:txBody>
      </p:sp>
    </p:spTree>
    <p:extLst>
      <p:ext uri="{BB962C8B-B14F-4D97-AF65-F5344CB8AC3E}">
        <p14:creationId xmlns:p14="http://schemas.microsoft.com/office/powerpoint/2010/main" val="2754284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291</Words>
  <Application>Microsoft Macintosh PowerPoint</Application>
  <PresentationFormat>Custom</PresentationFormat>
  <Paragraphs>39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Calibri</vt:lpstr>
      <vt:lpstr>Pathway Gothic One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Secretary</cp:lastModifiedBy>
  <cp:revision>3</cp:revision>
  <dcterms:created xsi:type="dcterms:W3CDTF">2006-08-16T00:00:00Z</dcterms:created>
  <dcterms:modified xsi:type="dcterms:W3CDTF">2026-06-21T17:33:23Z</dcterms:modified>
  <dc:identifier>DAHNCgEUgqs</dc:identifier>
</cp:coreProperties>
</file>