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3" r:id="rId8"/>
    <p:sldId id="271" r:id="rId9"/>
    <p:sldId id="264" r:id="rId10"/>
    <p:sldId id="265" r:id="rId11"/>
    <p:sldId id="266" r:id="rId12"/>
    <p:sldId id="267" r:id="rId13"/>
    <p:sldId id="268" r:id="rId14"/>
    <p:sldId id="2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77FE4D-096A-6141-A624-D83C9901F737}" v="17" dt="2026-04-17T13:32:07.6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4D007-AD65-3FCC-D375-4E2D3DC4A5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4686EF-9BDD-7065-8034-5E75CD56C5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6A7075-1E9F-8093-E634-1A0A9225097D}"/>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81FC28C1-A432-09DA-9AE8-E1B6861AB4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79B275-BB00-D534-DE71-A68158EE74E9}"/>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3159845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84A19-FED5-DB18-4E65-7D00C9E7EB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4DD542-529F-23A4-A3BA-48D2744199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18C73-D2B9-D1A1-F3C5-E2F49EA7FEF6}"/>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2FC35CC4-4837-06EE-E310-2746CE5FA0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2775C-107D-A3B7-BA0A-0B7706C451B0}"/>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4247539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7D4420-0072-207A-FFFA-750E8E2314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F9879B2-2BE4-E6C8-9EF0-17C57305F6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3880FB-84AB-B1AF-74F2-57B3398FE6BA}"/>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0424FF77-35F8-38FD-FA9F-9C9CE5434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1E11AE-110F-68B1-E85D-764698752B30}"/>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2197227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E8916-DD07-0A82-7A49-5AC939DA35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4D74A0-8922-60DD-3A20-581374359A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0E35A4-535D-F71F-7C91-3929E480C50B}"/>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5433E560-D2F3-06CA-4CF3-7FBA3B7F7C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D70956-F9F5-BEA9-625A-F147751ABF0E}"/>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3453164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9C62E-C6B6-6827-8653-CA45800C1D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686C0DD-B9A7-C737-9CB5-82893F42D4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8BA276-9CCF-04D9-EC75-758EEE4FBEC2}"/>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B5735BBD-432A-722B-2DF3-8DCF2527F6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117388-C08A-475B-9CCE-F59CA36085CB}"/>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669551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EF97E-BC79-41F4-BC0A-24818047E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BE025C-5310-DE90-A237-83ECF04632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8B255C-BB69-2F7F-B3D9-71914F4552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A9982A-0B69-EE01-4F5F-82DD7A00BDDD}"/>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6" name="Footer Placeholder 5">
            <a:extLst>
              <a:ext uri="{FF2B5EF4-FFF2-40B4-BE49-F238E27FC236}">
                <a16:creationId xmlns:a16="http://schemas.microsoft.com/office/drawing/2014/main" id="{7AA65440-D240-E2A4-C267-6050B6635D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7F0CBB-4081-64CD-84C1-BA34A71F9208}"/>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3266469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A91B4-0B94-701E-FA4F-22440B2465E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95BDB73-22F0-52C6-9CFB-6B8E62F470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E38F0D-B332-FB65-7758-AEFEE628DF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4C144C-4B2D-3E22-F2C5-B81B1FAA52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E84E60-F251-F096-C07A-F2918384D3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FE97F2-125E-1420-6CF9-AE5B489D2285}"/>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8" name="Footer Placeholder 7">
            <a:extLst>
              <a:ext uri="{FF2B5EF4-FFF2-40B4-BE49-F238E27FC236}">
                <a16:creationId xmlns:a16="http://schemas.microsoft.com/office/drawing/2014/main" id="{67F659B3-4909-F061-5996-462871DF24D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124198-E8B5-295A-77CF-4E06033AB7BF}"/>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2954132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CB523-E8F8-D444-BFB9-AF52273917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D55E5C-A904-A339-A94F-A1233ECC74F9}"/>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4" name="Footer Placeholder 3">
            <a:extLst>
              <a:ext uri="{FF2B5EF4-FFF2-40B4-BE49-F238E27FC236}">
                <a16:creationId xmlns:a16="http://schemas.microsoft.com/office/drawing/2014/main" id="{6333E38B-1E9A-FC80-99AA-2C31C38C3A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398AE50-341E-CF5F-641C-D3564A49964D}"/>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18878285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221EF4-02DC-7893-2ECF-83F9E6A55974}"/>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3" name="Footer Placeholder 2">
            <a:extLst>
              <a:ext uri="{FF2B5EF4-FFF2-40B4-BE49-F238E27FC236}">
                <a16:creationId xmlns:a16="http://schemas.microsoft.com/office/drawing/2014/main" id="{A4260515-DC91-B818-8998-2EA2F80141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501B7B-4241-DE5C-4478-802F784B5594}"/>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393479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D7FA6-F0FA-2DA3-99C5-B567F9A84F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2A30CE-67D8-AE4E-B700-7F7530EFD7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CDD634-06B9-7E15-A57C-A864C5919C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FBC1D-D6B6-6C23-F7A2-442AED2380DF}"/>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6" name="Footer Placeholder 5">
            <a:extLst>
              <a:ext uri="{FF2B5EF4-FFF2-40B4-BE49-F238E27FC236}">
                <a16:creationId xmlns:a16="http://schemas.microsoft.com/office/drawing/2014/main" id="{9414E891-2D63-5189-724D-7E2D42515A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EA77E7-5092-A44A-E865-C8332C058F05}"/>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2939798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04753-8DAB-82E9-1265-43A34576B2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0AB75C-76FC-BF6B-408C-BFD78C96E4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C2DF80-852C-7DC9-ACB5-D4244D8373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D48BC5-B5F4-2A13-224A-7DDC946FAD11}"/>
              </a:ext>
            </a:extLst>
          </p:cNvPr>
          <p:cNvSpPr>
            <a:spLocks noGrp="1"/>
          </p:cNvSpPr>
          <p:nvPr>
            <p:ph type="dt" sz="half" idx="10"/>
          </p:nvPr>
        </p:nvSpPr>
        <p:spPr/>
        <p:txBody>
          <a:bodyPr/>
          <a:lstStyle/>
          <a:p>
            <a:fld id="{7A7C24E8-AEC8-AB44-B360-252D3AF69097}" type="datetimeFigureOut">
              <a:rPr lang="en-US" smtClean="0"/>
              <a:t>4/19/26</a:t>
            </a:fld>
            <a:endParaRPr lang="en-US"/>
          </a:p>
        </p:txBody>
      </p:sp>
      <p:sp>
        <p:nvSpPr>
          <p:cNvPr id="6" name="Footer Placeholder 5">
            <a:extLst>
              <a:ext uri="{FF2B5EF4-FFF2-40B4-BE49-F238E27FC236}">
                <a16:creationId xmlns:a16="http://schemas.microsoft.com/office/drawing/2014/main" id="{AFB77A19-12C3-0CBA-56EB-ED58915408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DB855E-8268-056F-0664-DF3BDD48399A}"/>
              </a:ext>
            </a:extLst>
          </p:cNvPr>
          <p:cNvSpPr>
            <a:spLocks noGrp="1"/>
          </p:cNvSpPr>
          <p:nvPr>
            <p:ph type="sldNum" sz="quarter" idx="12"/>
          </p:nvPr>
        </p:nvSpPr>
        <p:spPr/>
        <p:txBody>
          <a:bodyPr/>
          <a:lstStyle/>
          <a:p>
            <a:fld id="{F519A6A9-8F99-3B47-828E-1BC937438080}" type="slidenum">
              <a:rPr lang="en-US" smtClean="0"/>
              <a:t>‹#›</a:t>
            </a:fld>
            <a:endParaRPr lang="en-US"/>
          </a:p>
        </p:txBody>
      </p:sp>
    </p:spTree>
    <p:extLst>
      <p:ext uri="{BB962C8B-B14F-4D97-AF65-F5344CB8AC3E}">
        <p14:creationId xmlns:p14="http://schemas.microsoft.com/office/powerpoint/2010/main" val="2588185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BEE53-324F-9839-15A0-4E6FC3F0C6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8A9556-6AE6-165C-0021-8FEDF38886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788B64-1171-1BDE-F9C8-933B060EAD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A7C24E8-AEC8-AB44-B360-252D3AF69097}" type="datetimeFigureOut">
              <a:rPr lang="en-US" smtClean="0"/>
              <a:t>4/19/26</a:t>
            </a:fld>
            <a:endParaRPr lang="en-US"/>
          </a:p>
        </p:txBody>
      </p:sp>
      <p:sp>
        <p:nvSpPr>
          <p:cNvPr id="5" name="Footer Placeholder 4">
            <a:extLst>
              <a:ext uri="{FF2B5EF4-FFF2-40B4-BE49-F238E27FC236}">
                <a16:creationId xmlns:a16="http://schemas.microsoft.com/office/drawing/2014/main" id="{66460FB3-9F26-6BDD-3A34-2C75750AAE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B90D38B-06A7-7372-2116-176485A4F1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519A6A9-8F99-3B47-828E-1BC937438080}" type="slidenum">
              <a:rPr lang="en-US" smtClean="0"/>
              <a:t>‹#›</a:t>
            </a:fld>
            <a:endParaRPr lang="en-US"/>
          </a:p>
        </p:txBody>
      </p:sp>
    </p:spTree>
    <p:extLst>
      <p:ext uri="{BB962C8B-B14F-4D97-AF65-F5344CB8AC3E}">
        <p14:creationId xmlns:p14="http://schemas.microsoft.com/office/powerpoint/2010/main" val="25973098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A35105-F72C-F2B3-20F0-46BB44A7BA84}"/>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"But as for you O man of God. flee these things and pursue righteousness, godliness, faith, love, steadfastness, gentleness."</a:t>
            </a:r>
            <a:r>
              <a:rPr lang="en-US" dirty="0">
                <a:solidFill>
                  <a:schemeClr val="bg1"/>
                </a:solidFill>
                <a:effectLst/>
                <a:latin typeface="Palatino" pitchFamily="2" charset="77"/>
                <a:ea typeface="Palatino" pitchFamily="2" charset="77"/>
              </a:rPr>
              <a:t> </a:t>
            </a:r>
            <a:br>
              <a:rPr lang="en-US" dirty="0">
                <a:solidFill>
                  <a:schemeClr val="bg1"/>
                </a:solidFill>
                <a:effectLst/>
                <a:latin typeface="Palatino" pitchFamily="2" charset="77"/>
                <a:ea typeface="Palatino" pitchFamily="2" charset="77"/>
              </a:rPr>
            </a:br>
            <a:br>
              <a:rPr lang="en-US" b="1" dirty="0">
                <a:solidFill>
                  <a:schemeClr val="bg1"/>
                </a:solidFill>
                <a:effectLst/>
                <a:latin typeface="Palatino" pitchFamily="2" charset="77"/>
                <a:ea typeface="Palatino" pitchFamily="2" charset="77"/>
              </a:rPr>
            </a:br>
            <a:r>
              <a:rPr lang="en-US" b="1" dirty="0">
                <a:solidFill>
                  <a:schemeClr val="bg1"/>
                </a:solidFill>
                <a:effectLst/>
                <a:latin typeface="Palatino" pitchFamily="2" charset="77"/>
                <a:ea typeface="Palatino" pitchFamily="2" charset="77"/>
              </a:rPr>
              <a:t>1 Timothy 6:11</a:t>
            </a:r>
            <a:endParaRPr lang="en-US" b="1" dirty="0">
              <a:solidFill>
                <a:schemeClr val="bg1"/>
              </a:solidFill>
              <a:latin typeface="Palatino" pitchFamily="2" charset="77"/>
              <a:ea typeface="Palatino" pitchFamily="2" charset="77"/>
            </a:endParaRPr>
          </a:p>
        </p:txBody>
      </p:sp>
    </p:spTree>
    <p:extLst>
      <p:ext uri="{BB962C8B-B14F-4D97-AF65-F5344CB8AC3E}">
        <p14:creationId xmlns:p14="http://schemas.microsoft.com/office/powerpoint/2010/main" val="3529850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FC8FD-B5AA-E289-E31C-A9D58E3CD2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90A237C-23BB-C772-2360-9E85BFDF330F}"/>
              </a:ext>
            </a:extLst>
          </p:cNvPr>
          <p:cNvSpPr>
            <a:spLocks noGrp="1"/>
          </p:cNvSpPr>
          <p:nvPr>
            <p:ph type="title"/>
          </p:nvPr>
        </p:nvSpPr>
        <p:spPr>
          <a:xfrm>
            <a:off x="180753" y="212651"/>
            <a:ext cx="11812773" cy="6485861"/>
          </a:xfrm>
        </p:spPr>
        <p:txBody>
          <a:bodyPr/>
          <a:lstStyle/>
          <a:p>
            <a:pPr algn="ctr"/>
            <a:r>
              <a:rPr lang="en-US" b="1" i="1" dirty="0">
                <a:solidFill>
                  <a:schemeClr val="bg1"/>
                </a:solidFill>
                <a:latin typeface="Palatino" pitchFamily="2" charset="77"/>
                <a:ea typeface="Palatino" pitchFamily="2" charset="77"/>
              </a:rPr>
              <a:t>Fight the good fight of the faith</a:t>
            </a:r>
            <a:br>
              <a:rPr lang="en-US" b="1" i="1" dirty="0">
                <a:solidFill>
                  <a:schemeClr val="bg1"/>
                </a:solidFill>
                <a:latin typeface="Palatino" pitchFamily="2" charset="77"/>
                <a:ea typeface="Palatino" pitchFamily="2" charset="77"/>
              </a:rPr>
            </a:br>
            <a:r>
              <a:rPr lang="en-US" b="1" i="1" dirty="0">
                <a:solidFill>
                  <a:schemeClr val="bg1"/>
                </a:solidFill>
                <a:latin typeface="Palatino" pitchFamily="2" charset="77"/>
                <a:ea typeface="Palatino" pitchFamily="2" charset="77"/>
              </a:rPr>
              <a:t>“Agonize”</a:t>
            </a:r>
            <a:br>
              <a:rPr lang="en-US" b="1" i="1" dirty="0">
                <a:solidFill>
                  <a:schemeClr val="bg1"/>
                </a:solidFill>
                <a:latin typeface="Palatino" pitchFamily="2" charset="77"/>
                <a:ea typeface="Palatino" pitchFamily="2" charset="77"/>
              </a:rPr>
            </a:br>
            <a:br>
              <a:rPr lang="en-US" b="1" i="1" dirty="0">
                <a:solidFill>
                  <a:schemeClr val="bg1"/>
                </a:solidFill>
                <a:latin typeface="Palatino" pitchFamily="2" charset="77"/>
                <a:ea typeface="Palatino" pitchFamily="2" charset="77"/>
              </a:rPr>
            </a:br>
            <a:r>
              <a:rPr lang="en-US" b="1" i="1" dirty="0">
                <a:solidFill>
                  <a:schemeClr val="bg1"/>
                </a:solidFill>
                <a:latin typeface="Palatino" pitchFamily="2" charset="77"/>
                <a:ea typeface="Palatino" pitchFamily="2" charset="77"/>
              </a:rPr>
              <a:t>“I have fought the good fight, I have finished the race, I have kept the faith.”</a:t>
            </a:r>
          </a:p>
        </p:txBody>
      </p:sp>
    </p:spTree>
    <p:extLst>
      <p:ext uri="{BB962C8B-B14F-4D97-AF65-F5344CB8AC3E}">
        <p14:creationId xmlns:p14="http://schemas.microsoft.com/office/powerpoint/2010/main" val="2597891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23E2B-A422-10AD-DD65-D07FCCEDEB5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D2040B4-F5F0-C148-421D-F1402FB0BFDF}"/>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3. Train to focus on Christ not circumstances</a:t>
            </a:r>
          </a:p>
        </p:txBody>
      </p:sp>
    </p:spTree>
    <p:extLst>
      <p:ext uri="{BB962C8B-B14F-4D97-AF65-F5344CB8AC3E}">
        <p14:creationId xmlns:p14="http://schemas.microsoft.com/office/powerpoint/2010/main" val="2833168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A4E7D-5F26-1BE9-229B-DE0F427C770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4908705-531E-7156-128F-3450C1224608}"/>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“I charge you in the presence of God, who gives life to all things, and of Christ Jesus”</a:t>
            </a:r>
          </a:p>
        </p:txBody>
      </p:sp>
    </p:spTree>
    <p:extLst>
      <p:ext uri="{BB962C8B-B14F-4D97-AF65-F5344CB8AC3E}">
        <p14:creationId xmlns:p14="http://schemas.microsoft.com/office/powerpoint/2010/main" val="3713310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B58CE2-FEF1-58F3-3C20-34A088E730E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404B3F7-D7B2-A334-FC37-B883E65D454F}"/>
              </a:ext>
            </a:extLst>
          </p:cNvPr>
          <p:cNvSpPr>
            <a:spLocks noGrp="1"/>
          </p:cNvSpPr>
          <p:nvPr>
            <p:ph type="title"/>
          </p:nvPr>
        </p:nvSpPr>
        <p:spPr>
          <a:xfrm>
            <a:off x="180753" y="212651"/>
            <a:ext cx="11812773" cy="6485861"/>
          </a:xfrm>
        </p:spPr>
        <p:txBody>
          <a:bodyPr>
            <a:normAutofit/>
          </a:bodyPr>
          <a:lstStyle/>
          <a:p>
            <a:pPr algn="ctr"/>
            <a:r>
              <a:rPr lang="en-US" sz="3600" b="1" i="1" dirty="0">
                <a:solidFill>
                  <a:schemeClr val="bg1"/>
                </a:solidFill>
                <a:latin typeface="Palatino" pitchFamily="2" charset="77"/>
                <a:ea typeface="Palatino" pitchFamily="2" charset="77"/>
              </a:rPr>
              <a:t>Therefore, since we are surrounded by such a great cloud of witnesses, let us throw off everything that hinders and the sin that so easily entangles, and let us run with perseverance the race marked out for us. Let us fix our eyes on Jesus, the author and perfecter of our faith, who for the joy set before him endured the cross, scorning its shame, and sat down at the right hand of the throne of God. Consider him who endured such opposition from sinful men, so that you will not grow weary and lose heart. </a:t>
            </a:r>
            <a:br>
              <a:rPr lang="en-US" sz="3600" b="1" i="1" dirty="0">
                <a:solidFill>
                  <a:schemeClr val="bg1"/>
                </a:solidFill>
                <a:latin typeface="Palatino" pitchFamily="2" charset="77"/>
                <a:ea typeface="Palatino" pitchFamily="2" charset="77"/>
              </a:rPr>
            </a:br>
            <a:r>
              <a:rPr lang="en-US" sz="3600" b="1" i="1" dirty="0">
                <a:solidFill>
                  <a:schemeClr val="bg1"/>
                </a:solidFill>
                <a:latin typeface="Palatino" pitchFamily="2" charset="77"/>
                <a:ea typeface="Palatino" pitchFamily="2" charset="77"/>
              </a:rPr>
              <a:t>Hebrews 12</a:t>
            </a:r>
          </a:p>
        </p:txBody>
      </p:sp>
    </p:spTree>
    <p:extLst>
      <p:ext uri="{BB962C8B-B14F-4D97-AF65-F5344CB8AC3E}">
        <p14:creationId xmlns:p14="http://schemas.microsoft.com/office/powerpoint/2010/main" val="3820595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A9813-8D23-877A-6E15-542B3FEB7A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B0EDC33-0787-D1BB-DB59-9BB03521827B}"/>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1. God’s positive ethic</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2. We must be all in on what God is all for</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3. Focus on Christ not on circumstances</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Jesus loves you...</a:t>
            </a:r>
            <a:br>
              <a:rPr lang="en-US" b="1" dirty="0">
                <a:solidFill>
                  <a:schemeClr val="bg1"/>
                </a:solidFill>
                <a:latin typeface="Palatino" pitchFamily="2" charset="77"/>
                <a:ea typeface="Palatino" pitchFamily="2" charset="77"/>
              </a:rPr>
            </a:br>
            <a:r>
              <a:rPr lang="en-US" b="1" i="1" dirty="0">
                <a:solidFill>
                  <a:schemeClr val="bg1"/>
                </a:solidFill>
                <a:latin typeface="Palatino" pitchFamily="2" charset="77"/>
                <a:ea typeface="Palatino" pitchFamily="2" charset="77"/>
              </a:rPr>
              <a:t>Jesus wants you to </a:t>
            </a:r>
            <a:r>
              <a:rPr lang="en-US" b="1" i="1">
                <a:solidFill>
                  <a:schemeClr val="bg1"/>
                </a:solidFill>
                <a:latin typeface="Palatino" pitchFamily="2" charset="77"/>
                <a:ea typeface="Palatino" pitchFamily="2" charset="77"/>
              </a:rPr>
              <a:t>love him</a:t>
            </a:r>
            <a:br>
              <a:rPr lang="en-US" b="1" dirty="0">
                <a:solidFill>
                  <a:schemeClr val="bg1"/>
                </a:solidFill>
                <a:latin typeface="Palatino" pitchFamily="2" charset="77"/>
                <a:ea typeface="Palatino" pitchFamily="2" charset="77"/>
              </a:rPr>
            </a:br>
            <a:endParaRPr lang="en-US" b="1" dirty="0">
              <a:solidFill>
                <a:schemeClr val="bg1"/>
              </a:solidFill>
              <a:latin typeface="Palatino" pitchFamily="2" charset="77"/>
              <a:ea typeface="Palatino" pitchFamily="2" charset="77"/>
            </a:endParaRPr>
          </a:p>
        </p:txBody>
      </p:sp>
    </p:spTree>
    <p:extLst>
      <p:ext uri="{BB962C8B-B14F-4D97-AF65-F5344CB8AC3E}">
        <p14:creationId xmlns:p14="http://schemas.microsoft.com/office/powerpoint/2010/main" val="382255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19BFD-2012-5782-3EF8-2247A65BD45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2988A63-4579-26FE-EE2D-870D4C978C12}"/>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1 Timothy 6:11-16</a:t>
            </a:r>
          </a:p>
        </p:txBody>
      </p:sp>
    </p:spTree>
    <p:extLst>
      <p:ext uri="{BB962C8B-B14F-4D97-AF65-F5344CB8AC3E}">
        <p14:creationId xmlns:p14="http://schemas.microsoft.com/office/powerpoint/2010/main" val="3760933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E60A8-83F8-EABC-61A6-DCCC6E0984A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9A7CDD3-7737-D3DB-A474-52723920DD3B}"/>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1. God’s positive ethic</a:t>
            </a:r>
            <a:br>
              <a:rPr lang="en-US" b="1" dirty="0">
                <a:solidFill>
                  <a:schemeClr val="bg1"/>
                </a:solidFill>
                <a:latin typeface="Palatino" pitchFamily="2" charset="77"/>
                <a:ea typeface="Palatino" pitchFamily="2" charset="77"/>
              </a:rPr>
            </a:br>
            <a:r>
              <a:rPr lang="en-US" sz="3600" b="1" dirty="0">
                <a:solidFill>
                  <a:schemeClr val="bg1"/>
                </a:solidFill>
                <a:latin typeface="Palatino" pitchFamily="2" charset="77"/>
                <a:ea typeface="Palatino" pitchFamily="2" charset="77"/>
              </a:rPr>
              <a:t>-Flee that/Pursue this-</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2. We must be all in on what God is all for</a:t>
            </a:r>
            <a:br>
              <a:rPr lang="en-US" b="1" dirty="0">
                <a:solidFill>
                  <a:schemeClr val="bg1"/>
                </a:solidFill>
                <a:latin typeface="Palatino" pitchFamily="2" charset="77"/>
                <a:ea typeface="Palatino" pitchFamily="2" charset="77"/>
              </a:rPr>
            </a:br>
            <a:r>
              <a:rPr lang="en-US" sz="3600" b="1" dirty="0">
                <a:solidFill>
                  <a:schemeClr val="bg1"/>
                </a:solidFill>
                <a:latin typeface="Palatino" pitchFamily="2" charset="77"/>
                <a:ea typeface="Palatino" pitchFamily="2" charset="77"/>
              </a:rPr>
              <a:t>-Fight the good fight-</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3. Focus on Christ not on circumstances</a:t>
            </a:r>
            <a:br>
              <a:rPr lang="en-US" b="1" dirty="0">
                <a:solidFill>
                  <a:schemeClr val="bg1"/>
                </a:solidFill>
                <a:latin typeface="Palatino" pitchFamily="2" charset="77"/>
                <a:ea typeface="Palatino" pitchFamily="2" charset="77"/>
              </a:rPr>
            </a:br>
            <a:r>
              <a:rPr lang="en-US" sz="3600" b="1" dirty="0">
                <a:solidFill>
                  <a:schemeClr val="bg1"/>
                </a:solidFill>
                <a:latin typeface="Palatino" pitchFamily="2" charset="77"/>
                <a:ea typeface="Palatino" pitchFamily="2" charset="77"/>
              </a:rPr>
              <a:t>-I charge you in the presence of God-</a:t>
            </a:r>
            <a:endParaRPr lang="en-US" b="1" dirty="0">
              <a:solidFill>
                <a:schemeClr val="bg1"/>
              </a:solidFill>
              <a:latin typeface="Palatino" pitchFamily="2" charset="77"/>
              <a:ea typeface="Palatino" pitchFamily="2" charset="77"/>
            </a:endParaRPr>
          </a:p>
        </p:txBody>
      </p:sp>
    </p:spTree>
    <p:extLst>
      <p:ext uri="{BB962C8B-B14F-4D97-AF65-F5344CB8AC3E}">
        <p14:creationId xmlns:p14="http://schemas.microsoft.com/office/powerpoint/2010/main" val="3697428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FC172-A451-BEA5-4903-6E1B02CCCD5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8161B19-8B30-6C23-AF21-6846B67B88B8}"/>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1. God’s Positive Ethic</a:t>
            </a:r>
          </a:p>
        </p:txBody>
      </p:sp>
    </p:spTree>
    <p:extLst>
      <p:ext uri="{BB962C8B-B14F-4D97-AF65-F5344CB8AC3E}">
        <p14:creationId xmlns:p14="http://schemas.microsoft.com/office/powerpoint/2010/main" val="196983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8A5355-F9C8-C5AD-5C02-8725755C8026}"/>
            </a:ext>
          </a:extLst>
        </p:cNvPr>
        <p:cNvGrpSpPr/>
        <p:nvPr/>
      </p:nvGrpSpPr>
      <p:grpSpPr>
        <a:xfrm>
          <a:off x="0" y="0"/>
          <a:ext cx="0" cy="0"/>
          <a:chOff x="0" y="0"/>
          <a:chExt cx="0" cy="0"/>
        </a:xfrm>
      </p:grpSpPr>
      <p:sp useBgFill="1">
        <p:nvSpPr>
          <p:cNvPr id="43" name="Rectangle 42">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group of trees with fruits&#10;&#10;AI-generated content may be incorrect.">
            <a:extLst>
              <a:ext uri="{FF2B5EF4-FFF2-40B4-BE49-F238E27FC236}">
                <a16:creationId xmlns:a16="http://schemas.microsoft.com/office/drawing/2014/main" id="{2FF8BBAD-454D-75E8-A646-5E478FFA7574}"/>
              </a:ext>
            </a:extLst>
          </p:cNvPr>
          <p:cNvPicPr>
            <a:picLocks noChangeAspect="1"/>
          </p:cNvPicPr>
          <p:nvPr/>
        </p:nvPicPr>
        <p:blipFill>
          <a:blip r:embed="rId2"/>
          <a:srcRect t="36210" b="16450"/>
          <a:stretch>
            <a:fillRect/>
          </a:stretch>
        </p:blipFill>
        <p:spPr>
          <a:xfrm>
            <a:off x="2522358" y="10"/>
            <a:ext cx="9669642" cy="6857990"/>
          </a:xfrm>
          <a:prstGeom prst="rect">
            <a:avLst/>
          </a:prstGeom>
        </p:spPr>
      </p:pic>
      <p:sp>
        <p:nvSpPr>
          <p:cNvPr id="44" name="Rectangle 43">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FB4B7FC4-97DB-178B-7F62-D645131EA5EB}"/>
              </a:ext>
            </a:extLst>
          </p:cNvPr>
          <p:cNvSpPr>
            <a:spLocks noGrp="1"/>
          </p:cNvSpPr>
          <p:nvPr>
            <p:ph type="title"/>
          </p:nvPr>
        </p:nvSpPr>
        <p:spPr>
          <a:xfrm>
            <a:off x="383059" y="743447"/>
            <a:ext cx="6081536" cy="3692028"/>
          </a:xfrm>
          <a:noFill/>
        </p:spPr>
        <p:txBody>
          <a:bodyPr vert="horz" lIns="91440" tIns="45720" rIns="91440" bIns="45720" rtlCol="0" anchor="b">
            <a:normAutofit/>
          </a:bodyPr>
          <a:lstStyle/>
          <a:p>
            <a:r>
              <a:rPr lang="en-US" sz="5200" b="1" dirty="0"/>
              <a:t>A single </a:t>
            </a:r>
            <a:r>
              <a:rPr lang="en-US" sz="5200" b="1" i="1" dirty="0"/>
              <a:t>no!</a:t>
            </a:r>
            <a:br>
              <a:rPr lang="en-US" sz="5200" b="1" i="1" dirty="0"/>
            </a:br>
            <a:br>
              <a:rPr lang="en-US" sz="5200" b="1" i="1" dirty="0"/>
            </a:br>
            <a:r>
              <a:rPr lang="en-US" sz="5200" b="1" dirty="0"/>
              <a:t>An orchard of </a:t>
            </a:r>
            <a:r>
              <a:rPr lang="en-US" sz="5200" b="1" i="1" dirty="0"/>
              <a:t>yes!</a:t>
            </a:r>
          </a:p>
        </p:txBody>
      </p:sp>
    </p:spTree>
    <p:extLst>
      <p:ext uri="{BB962C8B-B14F-4D97-AF65-F5344CB8AC3E}">
        <p14:creationId xmlns:p14="http://schemas.microsoft.com/office/powerpoint/2010/main" val="4205905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73924-DD27-A706-D49A-B4DD697FC2F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56B2E4-17D2-9A71-26C8-23F0717A44A9}"/>
              </a:ext>
            </a:extLst>
          </p:cNvPr>
          <p:cNvSpPr>
            <a:spLocks noGrp="1"/>
          </p:cNvSpPr>
          <p:nvPr>
            <p:ph type="title"/>
          </p:nvPr>
        </p:nvSpPr>
        <p:spPr>
          <a:xfrm>
            <a:off x="180753" y="212651"/>
            <a:ext cx="11812773" cy="6485861"/>
          </a:xfrm>
        </p:spPr>
        <p:txBody>
          <a:bodyPr>
            <a:normAutofit/>
          </a:bodyPr>
          <a:lstStyle/>
          <a:p>
            <a:pPr algn="ctr"/>
            <a:r>
              <a:rPr lang="en-US" b="1" dirty="0">
                <a:solidFill>
                  <a:schemeClr val="bg1"/>
                </a:solidFill>
                <a:latin typeface="Palatino" pitchFamily="2" charset="77"/>
                <a:ea typeface="Palatino" pitchFamily="2" charset="77"/>
              </a:rPr>
              <a:t>Righteousness</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Godliness</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Faith</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Love</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Endurance</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Gentleness</a:t>
            </a:r>
          </a:p>
        </p:txBody>
      </p:sp>
    </p:spTree>
    <p:extLst>
      <p:ext uri="{BB962C8B-B14F-4D97-AF65-F5344CB8AC3E}">
        <p14:creationId xmlns:p14="http://schemas.microsoft.com/office/powerpoint/2010/main" val="687034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EAC479-E5F7-0488-8BB9-C41DA626F6E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7C48C6D-9A56-F165-AFFC-D16B88EFAB4E}"/>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If you have raced with men on foot and they have worn you out, how can you compete with horses...</a:t>
            </a:r>
            <a:br>
              <a:rPr lang="en-US" b="1" dirty="0">
                <a:solidFill>
                  <a:schemeClr val="bg1"/>
                </a:solidFill>
                <a:latin typeface="Palatino" pitchFamily="2" charset="77"/>
                <a:ea typeface="Palatino" pitchFamily="2" charset="77"/>
              </a:rPr>
            </a:b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Jeremiah 12</a:t>
            </a:r>
          </a:p>
        </p:txBody>
      </p:sp>
    </p:spTree>
    <p:extLst>
      <p:ext uri="{BB962C8B-B14F-4D97-AF65-F5344CB8AC3E}">
        <p14:creationId xmlns:p14="http://schemas.microsoft.com/office/powerpoint/2010/main" val="1329576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0863A-508E-4EE9-3088-885CAEB62DD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BC767E9-CC82-B0D2-5A7B-6BAD5A21AFB3}"/>
              </a:ext>
            </a:extLst>
          </p:cNvPr>
          <p:cNvSpPr>
            <a:spLocks noGrp="1"/>
          </p:cNvSpPr>
          <p:nvPr>
            <p:ph type="title"/>
          </p:nvPr>
        </p:nvSpPr>
        <p:spPr>
          <a:xfrm>
            <a:off x="180753" y="212651"/>
            <a:ext cx="11812773" cy="6485861"/>
          </a:xfrm>
        </p:spPr>
        <p:txBody>
          <a:bodyPr>
            <a:normAutofit/>
          </a:bodyPr>
          <a:lstStyle/>
          <a:p>
            <a:pPr algn="ctr"/>
            <a:r>
              <a:rPr lang="en-US" b="1" dirty="0">
                <a:solidFill>
                  <a:schemeClr val="bg1"/>
                </a:solidFill>
                <a:latin typeface="Palatino" pitchFamily="2" charset="77"/>
                <a:ea typeface="Palatino" pitchFamily="2" charset="77"/>
              </a:rPr>
              <a:t>Righteousness</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Godliness</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Faith</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Love</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Endurance</a:t>
            </a:r>
            <a:br>
              <a:rPr lang="en-US" b="1" dirty="0">
                <a:solidFill>
                  <a:schemeClr val="bg1"/>
                </a:solidFill>
                <a:latin typeface="Palatino" pitchFamily="2" charset="77"/>
                <a:ea typeface="Palatino" pitchFamily="2" charset="77"/>
              </a:rPr>
            </a:br>
            <a:r>
              <a:rPr lang="en-US" b="1" dirty="0">
                <a:solidFill>
                  <a:schemeClr val="bg1"/>
                </a:solidFill>
                <a:latin typeface="Palatino" pitchFamily="2" charset="77"/>
                <a:ea typeface="Palatino" pitchFamily="2" charset="77"/>
              </a:rPr>
              <a:t>Gentleness</a:t>
            </a:r>
          </a:p>
        </p:txBody>
      </p:sp>
    </p:spTree>
    <p:extLst>
      <p:ext uri="{BB962C8B-B14F-4D97-AF65-F5344CB8AC3E}">
        <p14:creationId xmlns:p14="http://schemas.microsoft.com/office/powerpoint/2010/main" val="2747434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0614E-7792-236D-79E5-ABEABA44171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96A5131-3682-A83F-CEDE-08D9C535CC9C}"/>
              </a:ext>
            </a:extLst>
          </p:cNvPr>
          <p:cNvSpPr>
            <a:spLocks noGrp="1"/>
          </p:cNvSpPr>
          <p:nvPr>
            <p:ph type="title"/>
          </p:nvPr>
        </p:nvSpPr>
        <p:spPr>
          <a:xfrm>
            <a:off x="180753" y="212651"/>
            <a:ext cx="11812773" cy="6485861"/>
          </a:xfrm>
        </p:spPr>
        <p:txBody>
          <a:bodyPr/>
          <a:lstStyle/>
          <a:p>
            <a:pPr algn="ctr"/>
            <a:r>
              <a:rPr lang="en-US" b="1" dirty="0">
                <a:solidFill>
                  <a:schemeClr val="bg1"/>
                </a:solidFill>
                <a:latin typeface="Palatino" pitchFamily="2" charset="77"/>
                <a:ea typeface="Palatino" pitchFamily="2" charset="77"/>
              </a:rPr>
              <a:t>2. Be all in on what God is all for</a:t>
            </a:r>
          </a:p>
        </p:txBody>
      </p:sp>
    </p:spTree>
    <p:extLst>
      <p:ext uri="{BB962C8B-B14F-4D97-AF65-F5344CB8AC3E}">
        <p14:creationId xmlns:p14="http://schemas.microsoft.com/office/powerpoint/2010/main" val="1800194671"/>
      </p:ext>
    </p:extLst>
  </p:cSld>
  <p:clrMapOvr>
    <a:masterClrMapping/>
  </p:clrMapOvr>
</p:sld>
</file>

<file path=ppt/theme/theme1.xml><?xml version="1.0" encoding="utf-8"?>
<a:theme xmlns:a="http://schemas.openxmlformats.org/drawingml/2006/main" name="Office Theme">
  <a:themeElements>
    <a:clrScheme name="Custom 1">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TotalTime>
  <Words>381</Words>
  <Application>Microsoft Macintosh PowerPoint</Application>
  <PresentationFormat>Widescreen</PresentationFormat>
  <Paragraphs>14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Palatino</vt:lpstr>
      <vt:lpstr>Office Theme</vt:lpstr>
      <vt:lpstr>"But as for you O man of God. flee these things and pursue righteousness, godliness, faith, love, steadfastness, gentleness."   1 Timothy 6:11</vt:lpstr>
      <vt:lpstr>1 Timothy 6:11-16</vt:lpstr>
      <vt:lpstr>1. God’s positive ethic -Flee that/Pursue this-  2. We must be all in on what God is all for -Fight the good fight-  3. Focus on Christ not on circumstances -I charge you in the presence of God-</vt:lpstr>
      <vt:lpstr>1. God’s Positive Ethic</vt:lpstr>
      <vt:lpstr>A single no!  An orchard of yes!</vt:lpstr>
      <vt:lpstr>Righteousness Godliness Faith Love Endurance Gentleness</vt:lpstr>
      <vt:lpstr>If you have raced with men on foot and they have worn you out, how can you compete with horses...  Jeremiah 12</vt:lpstr>
      <vt:lpstr>Righteousness Godliness Faith Love Endurance Gentleness</vt:lpstr>
      <vt:lpstr>2. Be all in on what God is all for</vt:lpstr>
      <vt:lpstr>Fight the good fight of the faith “Agonize”  “I have fought the good fight, I have finished the race, I have kept the faith.”</vt:lpstr>
      <vt:lpstr>3. Train to focus on Christ not circumstances</vt:lpstr>
      <vt:lpstr>“I charge you in the presence of God, who gives life to all things, and of Christ Jesus”</vt:lpstr>
      <vt:lpstr>Therefore, since we are surrounded by such a great cloud of witnesses, let us throw off everything that hinders and the sin that so easily entangles, and let us run with perseverance the race marked out for us. Let us fix our eyes on Jesus, the author and perfecter of our faith, who for the joy set before him endured the cross, scorning its shame, and sat down at the right hand of the throne of God. Consider him who endured such opposition from sinful men, so that you will not grow weary and lose heart.  Hebrews 12</vt:lpstr>
      <vt:lpstr>1. God’s positive ethic  2. We must be all in on what God is all for  3. Focus on Christ not on circumstances  Jesus loves you... Jesus wants you to love him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Terry Williams</dc:creator>
  <cp:lastModifiedBy>Secretary</cp:lastModifiedBy>
  <cp:revision>3</cp:revision>
  <dcterms:created xsi:type="dcterms:W3CDTF">2026-04-16T16:05:31Z</dcterms:created>
  <dcterms:modified xsi:type="dcterms:W3CDTF">2026-04-19T12:10:39Z</dcterms:modified>
</cp:coreProperties>
</file>