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C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p:cViewPr varScale="1">
        <p:scale>
          <a:sx n="121" d="100"/>
          <a:sy n="121" d="100"/>
        </p:scale>
        <p:origin x="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91BD-D40C-DC03-CE16-39FF85BC12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097BC6-EC54-A1B8-B913-E61F638083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1E0C7A-7E97-C370-8ACE-82C79FF303C3}"/>
              </a:ext>
            </a:extLst>
          </p:cNvPr>
          <p:cNvSpPr>
            <a:spLocks noGrp="1"/>
          </p:cNvSpPr>
          <p:nvPr>
            <p:ph type="dt" sz="half" idx="10"/>
          </p:nvPr>
        </p:nvSpPr>
        <p:spPr/>
        <p:txBody>
          <a:bodyPr/>
          <a:lstStyle/>
          <a:p>
            <a:fld id="{E055CBF6-E38F-7B45-9243-7FA2D70E2BCE}" type="datetimeFigureOut">
              <a:rPr lang="en-US" smtClean="0"/>
              <a:t>3/29/26</a:t>
            </a:fld>
            <a:endParaRPr lang="en-US"/>
          </a:p>
        </p:txBody>
      </p:sp>
      <p:sp>
        <p:nvSpPr>
          <p:cNvPr id="5" name="Footer Placeholder 4">
            <a:extLst>
              <a:ext uri="{FF2B5EF4-FFF2-40B4-BE49-F238E27FC236}">
                <a16:creationId xmlns:a16="http://schemas.microsoft.com/office/drawing/2014/main" id="{C1472560-CD7C-475B-8D88-574342CD0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7559B-ABD8-8182-EC80-7137CCA81C43}"/>
              </a:ext>
            </a:extLst>
          </p:cNvPr>
          <p:cNvSpPr>
            <a:spLocks noGrp="1"/>
          </p:cNvSpPr>
          <p:nvPr>
            <p:ph type="sldNum" sz="quarter" idx="12"/>
          </p:nvPr>
        </p:nvSpPr>
        <p:spPr/>
        <p:txBody>
          <a:bodyPr/>
          <a:lstStyle/>
          <a:p>
            <a:fld id="{A67BE470-CCF5-FA4A-8420-0A052E8AB71C}" type="slidenum">
              <a:rPr lang="en-US" smtClean="0"/>
              <a:t>‹#›</a:t>
            </a:fld>
            <a:endParaRPr lang="en-US"/>
          </a:p>
        </p:txBody>
      </p:sp>
    </p:spTree>
    <p:extLst>
      <p:ext uri="{BB962C8B-B14F-4D97-AF65-F5344CB8AC3E}">
        <p14:creationId xmlns:p14="http://schemas.microsoft.com/office/powerpoint/2010/main" val="169485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9BC2-94CE-9186-6555-267F9F9ED8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E6AAF8-ADA8-9084-7C11-359136B0B4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19603-5D61-766E-34CC-862FB8E072E9}"/>
              </a:ext>
            </a:extLst>
          </p:cNvPr>
          <p:cNvSpPr>
            <a:spLocks noGrp="1"/>
          </p:cNvSpPr>
          <p:nvPr>
            <p:ph type="dt" sz="half" idx="10"/>
          </p:nvPr>
        </p:nvSpPr>
        <p:spPr/>
        <p:txBody>
          <a:bodyPr/>
          <a:lstStyle/>
          <a:p>
            <a:fld id="{E055CBF6-E38F-7B45-9243-7FA2D70E2BCE}" type="datetimeFigureOut">
              <a:rPr lang="en-US" smtClean="0"/>
              <a:t>3/29/26</a:t>
            </a:fld>
            <a:endParaRPr lang="en-US"/>
          </a:p>
        </p:txBody>
      </p:sp>
      <p:sp>
        <p:nvSpPr>
          <p:cNvPr id="5" name="Footer Placeholder 4">
            <a:extLst>
              <a:ext uri="{FF2B5EF4-FFF2-40B4-BE49-F238E27FC236}">
                <a16:creationId xmlns:a16="http://schemas.microsoft.com/office/drawing/2014/main" id="{769ADDB0-BEE2-C3A7-8FDF-0CB6957EE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C5F24-81D2-F7F6-EA88-3245855AE6E6}"/>
              </a:ext>
            </a:extLst>
          </p:cNvPr>
          <p:cNvSpPr>
            <a:spLocks noGrp="1"/>
          </p:cNvSpPr>
          <p:nvPr>
            <p:ph type="sldNum" sz="quarter" idx="12"/>
          </p:nvPr>
        </p:nvSpPr>
        <p:spPr/>
        <p:txBody>
          <a:bodyPr/>
          <a:lstStyle/>
          <a:p>
            <a:fld id="{A67BE470-CCF5-FA4A-8420-0A052E8AB71C}" type="slidenum">
              <a:rPr lang="en-US" smtClean="0"/>
              <a:t>‹#›</a:t>
            </a:fld>
            <a:endParaRPr lang="en-US"/>
          </a:p>
        </p:txBody>
      </p:sp>
    </p:spTree>
    <p:extLst>
      <p:ext uri="{BB962C8B-B14F-4D97-AF65-F5344CB8AC3E}">
        <p14:creationId xmlns:p14="http://schemas.microsoft.com/office/powerpoint/2010/main" val="766906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8A28A6-3ECE-02AE-3F92-94DB5037FD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72AF8B-FA9B-FFB3-5510-F399CD983F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811CE-B927-7B8B-36D0-442D01BA77BA}"/>
              </a:ext>
            </a:extLst>
          </p:cNvPr>
          <p:cNvSpPr>
            <a:spLocks noGrp="1"/>
          </p:cNvSpPr>
          <p:nvPr>
            <p:ph type="dt" sz="half" idx="10"/>
          </p:nvPr>
        </p:nvSpPr>
        <p:spPr/>
        <p:txBody>
          <a:bodyPr/>
          <a:lstStyle/>
          <a:p>
            <a:fld id="{E055CBF6-E38F-7B45-9243-7FA2D70E2BCE}" type="datetimeFigureOut">
              <a:rPr lang="en-US" smtClean="0"/>
              <a:t>3/29/26</a:t>
            </a:fld>
            <a:endParaRPr lang="en-US"/>
          </a:p>
        </p:txBody>
      </p:sp>
      <p:sp>
        <p:nvSpPr>
          <p:cNvPr id="5" name="Footer Placeholder 4">
            <a:extLst>
              <a:ext uri="{FF2B5EF4-FFF2-40B4-BE49-F238E27FC236}">
                <a16:creationId xmlns:a16="http://schemas.microsoft.com/office/drawing/2014/main" id="{4A9B855C-8E6B-BA12-9030-874C11429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C757B-D585-F4C8-A3A3-73EF699F06DD}"/>
              </a:ext>
            </a:extLst>
          </p:cNvPr>
          <p:cNvSpPr>
            <a:spLocks noGrp="1"/>
          </p:cNvSpPr>
          <p:nvPr>
            <p:ph type="sldNum" sz="quarter" idx="12"/>
          </p:nvPr>
        </p:nvSpPr>
        <p:spPr/>
        <p:txBody>
          <a:bodyPr/>
          <a:lstStyle/>
          <a:p>
            <a:fld id="{A67BE470-CCF5-FA4A-8420-0A052E8AB71C}" type="slidenum">
              <a:rPr lang="en-US" smtClean="0"/>
              <a:t>‹#›</a:t>
            </a:fld>
            <a:endParaRPr lang="en-US"/>
          </a:p>
        </p:txBody>
      </p:sp>
    </p:spTree>
    <p:extLst>
      <p:ext uri="{BB962C8B-B14F-4D97-AF65-F5344CB8AC3E}">
        <p14:creationId xmlns:p14="http://schemas.microsoft.com/office/powerpoint/2010/main" val="70517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B3FE-D134-6734-3077-06EB11FDC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7D0925-5066-9207-744A-347E1F145C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4D79D-3CCC-EB0D-DE6D-FE994E8495DF}"/>
              </a:ext>
            </a:extLst>
          </p:cNvPr>
          <p:cNvSpPr>
            <a:spLocks noGrp="1"/>
          </p:cNvSpPr>
          <p:nvPr>
            <p:ph type="dt" sz="half" idx="10"/>
          </p:nvPr>
        </p:nvSpPr>
        <p:spPr/>
        <p:txBody>
          <a:bodyPr/>
          <a:lstStyle/>
          <a:p>
            <a:fld id="{E055CBF6-E38F-7B45-9243-7FA2D70E2BCE}" type="datetimeFigureOut">
              <a:rPr lang="en-US" smtClean="0"/>
              <a:t>3/29/26</a:t>
            </a:fld>
            <a:endParaRPr lang="en-US"/>
          </a:p>
        </p:txBody>
      </p:sp>
      <p:sp>
        <p:nvSpPr>
          <p:cNvPr id="5" name="Footer Placeholder 4">
            <a:extLst>
              <a:ext uri="{FF2B5EF4-FFF2-40B4-BE49-F238E27FC236}">
                <a16:creationId xmlns:a16="http://schemas.microsoft.com/office/drawing/2014/main" id="{8782CB8E-BC08-B490-2AB8-C561CEEDF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C9EBE-CE18-531A-07CC-B8A4EB806E50}"/>
              </a:ext>
            </a:extLst>
          </p:cNvPr>
          <p:cNvSpPr>
            <a:spLocks noGrp="1"/>
          </p:cNvSpPr>
          <p:nvPr>
            <p:ph type="sldNum" sz="quarter" idx="12"/>
          </p:nvPr>
        </p:nvSpPr>
        <p:spPr/>
        <p:txBody>
          <a:bodyPr/>
          <a:lstStyle/>
          <a:p>
            <a:fld id="{A67BE470-CCF5-FA4A-8420-0A052E8AB71C}" type="slidenum">
              <a:rPr lang="en-US" smtClean="0"/>
              <a:t>‹#›</a:t>
            </a:fld>
            <a:endParaRPr lang="en-US"/>
          </a:p>
        </p:txBody>
      </p:sp>
    </p:spTree>
    <p:extLst>
      <p:ext uri="{BB962C8B-B14F-4D97-AF65-F5344CB8AC3E}">
        <p14:creationId xmlns:p14="http://schemas.microsoft.com/office/powerpoint/2010/main" val="2619989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FA4EF-63FC-39BD-B2BF-3B74DB7A65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CBAF1E-819E-FAA8-0CB9-C0C9C620B8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C16800-F708-D045-7B1E-F249221D6A0C}"/>
              </a:ext>
            </a:extLst>
          </p:cNvPr>
          <p:cNvSpPr>
            <a:spLocks noGrp="1"/>
          </p:cNvSpPr>
          <p:nvPr>
            <p:ph type="dt" sz="half" idx="10"/>
          </p:nvPr>
        </p:nvSpPr>
        <p:spPr/>
        <p:txBody>
          <a:bodyPr/>
          <a:lstStyle/>
          <a:p>
            <a:fld id="{E055CBF6-E38F-7B45-9243-7FA2D70E2BCE}" type="datetimeFigureOut">
              <a:rPr lang="en-US" smtClean="0"/>
              <a:t>3/29/26</a:t>
            </a:fld>
            <a:endParaRPr lang="en-US"/>
          </a:p>
        </p:txBody>
      </p:sp>
      <p:sp>
        <p:nvSpPr>
          <p:cNvPr id="5" name="Footer Placeholder 4">
            <a:extLst>
              <a:ext uri="{FF2B5EF4-FFF2-40B4-BE49-F238E27FC236}">
                <a16:creationId xmlns:a16="http://schemas.microsoft.com/office/drawing/2014/main" id="{46BE68CA-0CE4-3F16-6EC0-1D34850B5A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BD713-E67D-4761-363E-979D83820E49}"/>
              </a:ext>
            </a:extLst>
          </p:cNvPr>
          <p:cNvSpPr>
            <a:spLocks noGrp="1"/>
          </p:cNvSpPr>
          <p:nvPr>
            <p:ph type="sldNum" sz="quarter" idx="12"/>
          </p:nvPr>
        </p:nvSpPr>
        <p:spPr/>
        <p:txBody>
          <a:bodyPr/>
          <a:lstStyle/>
          <a:p>
            <a:fld id="{A67BE470-CCF5-FA4A-8420-0A052E8AB71C}" type="slidenum">
              <a:rPr lang="en-US" smtClean="0"/>
              <a:t>‹#›</a:t>
            </a:fld>
            <a:endParaRPr lang="en-US"/>
          </a:p>
        </p:txBody>
      </p:sp>
    </p:spTree>
    <p:extLst>
      <p:ext uri="{BB962C8B-B14F-4D97-AF65-F5344CB8AC3E}">
        <p14:creationId xmlns:p14="http://schemas.microsoft.com/office/powerpoint/2010/main" val="386465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4FAB-FA12-6D79-DB52-4A17CAFD43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100A2E-0F7E-FA78-FD69-A522E7D5FE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E0CAD-2671-ABDD-EED5-3B77DE9EA7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15862A-3A1D-45E1-DE05-82EAFA9E361E}"/>
              </a:ext>
            </a:extLst>
          </p:cNvPr>
          <p:cNvSpPr>
            <a:spLocks noGrp="1"/>
          </p:cNvSpPr>
          <p:nvPr>
            <p:ph type="dt" sz="half" idx="10"/>
          </p:nvPr>
        </p:nvSpPr>
        <p:spPr/>
        <p:txBody>
          <a:bodyPr/>
          <a:lstStyle/>
          <a:p>
            <a:fld id="{E055CBF6-E38F-7B45-9243-7FA2D70E2BCE}" type="datetimeFigureOut">
              <a:rPr lang="en-US" smtClean="0"/>
              <a:t>3/29/26</a:t>
            </a:fld>
            <a:endParaRPr lang="en-US"/>
          </a:p>
        </p:txBody>
      </p:sp>
      <p:sp>
        <p:nvSpPr>
          <p:cNvPr id="6" name="Footer Placeholder 5">
            <a:extLst>
              <a:ext uri="{FF2B5EF4-FFF2-40B4-BE49-F238E27FC236}">
                <a16:creationId xmlns:a16="http://schemas.microsoft.com/office/drawing/2014/main" id="{3557EE61-2879-AB85-BD62-9D928019F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48ED8-6AE3-5335-A353-9E477AE79A0E}"/>
              </a:ext>
            </a:extLst>
          </p:cNvPr>
          <p:cNvSpPr>
            <a:spLocks noGrp="1"/>
          </p:cNvSpPr>
          <p:nvPr>
            <p:ph type="sldNum" sz="quarter" idx="12"/>
          </p:nvPr>
        </p:nvSpPr>
        <p:spPr/>
        <p:txBody>
          <a:bodyPr/>
          <a:lstStyle/>
          <a:p>
            <a:fld id="{A67BE470-CCF5-FA4A-8420-0A052E8AB71C}" type="slidenum">
              <a:rPr lang="en-US" smtClean="0"/>
              <a:t>‹#›</a:t>
            </a:fld>
            <a:endParaRPr lang="en-US"/>
          </a:p>
        </p:txBody>
      </p:sp>
    </p:spTree>
    <p:extLst>
      <p:ext uri="{BB962C8B-B14F-4D97-AF65-F5344CB8AC3E}">
        <p14:creationId xmlns:p14="http://schemas.microsoft.com/office/powerpoint/2010/main" val="306836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2194-82E0-5FBB-7978-3975074D3E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64FD36-9CBA-9F62-62E5-BD6312FD49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3E264B-100B-9F51-9BE5-A08F870156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E1F396-BD57-0AEF-07B6-CAA54EF18E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8A6311-F8AF-9590-AF29-AF0F9BE65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34A5C-662C-7A5C-FC83-3FCB04F055C4}"/>
              </a:ext>
            </a:extLst>
          </p:cNvPr>
          <p:cNvSpPr>
            <a:spLocks noGrp="1"/>
          </p:cNvSpPr>
          <p:nvPr>
            <p:ph type="dt" sz="half" idx="10"/>
          </p:nvPr>
        </p:nvSpPr>
        <p:spPr/>
        <p:txBody>
          <a:bodyPr/>
          <a:lstStyle/>
          <a:p>
            <a:fld id="{E055CBF6-E38F-7B45-9243-7FA2D70E2BCE}" type="datetimeFigureOut">
              <a:rPr lang="en-US" smtClean="0"/>
              <a:t>3/29/26</a:t>
            </a:fld>
            <a:endParaRPr lang="en-US"/>
          </a:p>
        </p:txBody>
      </p:sp>
      <p:sp>
        <p:nvSpPr>
          <p:cNvPr id="8" name="Footer Placeholder 7">
            <a:extLst>
              <a:ext uri="{FF2B5EF4-FFF2-40B4-BE49-F238E27FC236}">
                <a16:creationId xmlns:a16="http://schemas.microsoft.com/office/drawing/2014/main" id="{3DAB47D3-B8C2-E32A-7FA0-965AB6B21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CCCAE8-E284-21A3-A01F-4E3A007DF5B4}"/>
              </a:ext>
            </a:extLst>
          </p:cNvPr>
          <p:cNvSpPr>
            <a:spLocks noGrp="1"/>
          </p:cNvSpPr>
          <p:nvPr>
            <p:ph type="sldNum" sz="quarter" idx="12"/>
          </p:nvPr>
        </p:nvSpPr>
        <p:spPr/>
        <p:txBody>
          <a:bodyPr/>
          <a:lstStyle/>
          <a:p>
            <a:fld id="{A67BE470-CCF5-FA4A-8420-0A052E8AB71C}" type="slidenum">
              <a:rPr lang="en-US" smtClean="0"/>
              <a:t>‹#›</a:t>
            </a:fld>
            <a:endParaRPr lang="en-US"/>
          </a:p>
        </p:txBody>
      </p:sp>
    </p:spTree>
    <p:extLst>
      <p:ext uri="{BB962C8B-B14F-4D97-AF65-F5344CB8AC3E}">
        <p14:creationId xmlns:p14="http://schemas.microsoft.com/office/powerpoint/2010/main" val="3820235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AF7A-6689-6A6E-34CC-CCE7577E65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11947C-5279-4522-5794-B6389B3364A5}"/>
              </a:ext>
            </a:extLst>
          </p:cNvPr>
          <p:cNvSpPr>
            <a:spLocks noGrp="1"/>
          </p:cNvSpPr>
          <p:nvPr>
            <p:ph type="dt" sz="half" idx="10"/>
          </p:nvPr>
        </p:nvSpPr>
        <p:spPr/>
        <p:txBody>
          <a:bodyPr/>
          <a:lstStyle/>
          <a:p>
            <a:fld id="{E055CBF6-E38F-7B45-9243-7FA2D70E2BCE}" type="datetimeFigureOut">
              <a:rPr lang="en-US" smtClean="0"/>
              <a:t>3/29/26</a:t>
            </a:fld>
            <a:endParaRPr lang="en-US"/>
          </a:p>
        </p:txBody>
      </p:sp>
      <p:sp>
        <p:nvSpPr>
          <p:cNvPr id="4" name="Footer Placeholder 3">
            <a:extLst>
              <a:ext uri="{FF2B5EF4-FFF2-40B4-BE49-F238E27FC236}">
                <a16:creationId xmlns:a16="http://schemas.microsoft.com/office/drawing/2014/main" id="{248EF916-0289-6D12-3717-5CA9AF8F45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730121-217E-66E4-E96E-F773656A7E7B}"/>
              </a:ext>
            </a:extLst>
          </p:cNvPr>
          <p:cNvSpPr>
            <a:spLocks noGrp="1"/>
          </p:cNvSpPr>
          <p:nvPr>
            <p:ph type="sldNum" sz="quarter" idx="12"/>
          </p:nvPr>
        </p:nvSpPr>
        <p:spPr/>
        <p:txBody>
          <a:bodyPr/>
          <a:lstStyle/>
          <a:p>
            <a:fld id="{A67BE470-CCF5-FA4A-8420-0A052E8AB71C}" type="slidenum">
              <a:rPr lang="en-US" smtClean="0"/>
              <a:t>‹#›</a:t>
            </a:fld>
            <a:endParaRPr lang="en-US"/>
          </a:p>
        </p:txBody>
      </p:sp>
    </p:spTree>
    <p:extLst>
      <p:ext uri="{BB962C8B-B14F-4D97-AF65-F5344CB8AC3E}">
        <p14:creationId xmlns:p14="http://schemas.microsoft.com/office/powerpoint/2010/main" val="224997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600C7C-936E-58DC-EA17-66F24653D9AA}"/>
              </a:ext>
            </a:extLst>
          </p:cNvPr>
          <p:cNvSpPr>
            <a:spLocks noGrp="1"/>
          </p:cNvSpPr>
          <p:nvPr>
            <p:ph type="dt" sz="half" idx="10"/>
          </p:nvPr>
        </p:nvSpPr>
        <p:spPr/>
        <p:txBody>
          <a:bodyPr/>
          <a:lstStyle/>
          <a:p>
            <a:fld id="{E055CBF6-E38F-7B45-9243-7FA2D70E2BCE}" type="datetimeFigureOut">
              <a:rPr lang="en-US" smtClean="0"/>
              <a:t>3/29/26</a:t>
            </a:fld>
            <a:endParaRPr lang="en-US"/>
          </a:p>
        </p:txBody>
      </p:sp>
      <p:sp>
        <p:nvSpPr>
          <p:cNvPr id="3" name="Footer Placeholder 2">
            <a:extLst>
              <a:ext uri="{FF2B5EF4-FFF2-40B4-BE49-F238E27FC236}">
                <a16:creationId xmlns:a16="http://schemas.microsoft.com/office/drawing/2014/main" id="{EBE77798-1E5A-B9E7-B948-3DEA393ABF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4BC1B1-11EB-61B1-6EEC-9B21DE1337CD}"/>
              </a:ext>
            </a:extLst>
          </p:cNvPr>
          <p:cNvSpPr>
            <a:spLocks noGrp="1"/>
          </p:cNvSpPr>
          <p:nvPr>
            <p:ph type="sldNum" sz="quarter" idx="12"/>
          </p:nvPr>
        </p:nvSpPr>
        <p:spPr/>
        <p:txBody>
          <a:bodyPr/>
          <a:lstStyle/>
          <a:p>
            <a:fld id="{A67BE470-CCF5-FA4A-8420-0A052E8AB71C}" type="slidenum">
              <a:rPr lang="en-US" smtClean="0"/>
              <a:t>‹#›</a:t>
            </a:fld>
            <a:endParaRPr lang="en-US"/>
          </a:p>
        </p:txBody>
      </p:sp>
    </p:spTree>
    <p:extLst>
      <p:ext uri="{BB962C8B-B14F-4D97-AF65-F5344CB8AC3E}">
        <p14:creationId xmlns:p14="http://schemas.microsoft.com/office/powerpoint/2010/main" val="56714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CE9B2-7739-BC86-FE3F-8916F7C04D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626B80-CA34-C634-E391-0A5AB0C679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A8AEBD-067B-DA87-CD2A-95BEA89A4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82F0D-0057-F11C-F2C3-4FAC389AF85F}"/>
              </a:ext>
            </a:extLst>
          </p:cNvPr>
          <p:cNvSpPr>
            <a:spLocks noGrp="1"/>
          </p:cNvSpPr>
          <p:nvPr>
            <p:ph type="dt" sz="half" idx="10"/>
          </p:nvPr>
        </p:nvSpPr>
        <p:spPr/>
        <p:txBody>
          <a:bodyPr/>
          <a:lstStyle/>
          <a:p>
            <a:fld id="{E055CBF6-E38F-7B45-9243-7FA2D70E2BCE}" type="datetimeFigureOut">
              <a:rPr lang="en-US" smtClean="0"/>
              <a:t>3/29/26</a:t>
            </a:fld>
            <a:endParaRPr lang="en-US"/>
          </a:p>
        </p:txBody>
      </p:sp>
      <p:sp>
        <p:nvSpPr>
          <p:cNvPr id="6" name="Footer Placeholder 5">
            <a:extLst>
              <a:ext uri="{FF2B5EF4-FFF2-40B4-BE49-F238E27FC236}">
                <a16:creationId xmlns:a16="http://schemas.microsoft.com/office/drawing/2014/main" id="{8933164F-7195-FCF8-179D-C2CB843E4B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A2C972-0EB0-3549-6161-2B62E6F44776}"/>
              </a:ext>
            </a:extLst>
          </p:cNvPr>
          <p:cNvSpPr>
            <a:spLocks noGrp="1"/>
          </p:cNvSpPr>
          <p:nvPr>
            <p:ph type="sldNum" sz="quarter" idx="12"/>
          </p:nvPr>
        </p:nvSpPr>
        <p:spPr/>
        <p:txBody>
          <a:bodyPr/>
          <a:lstStyle/>
          <a:p>
            <a:fld id="{A67BE470-CCF5-FA4A-8420-0A052E8AB71C}" type="slidenum">
              <a:rPr lang="en-US" smtClean="0"/>
              <a:t>‹#›</a:t>
            </a:fld>
            <a:endParaRPr lang="en-US"/>
          </a:p>
        </p:txBody>
      </p:sp>
    </p:spTree>
    <p:extLst>
      <p:ext uri="{BB962C8B-B14F-4D97-AF65-F5344CB8AC3E}">
        <p14:creationId xmlns:p14="http://schemas.microsoft.com/office/powerpoint/2010/main" val="170872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1277F-71FC-EF8B-9D19-6DCB45D2A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36E1BF-F21C-5167-F635-C68FE4EE12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00A8EA-9CBF-D239-D1EF-E70CBBDAE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3921E-0801-FF32-4912-55E8AA313A03}"/>
              </a:ext>
            </a:extLst>
          </p:cNvPr>
          <p:cNvSpPr>
            <a:spLocks noGrp="1"/>
          </p:cNvSpPr>
          <p:nvPr>
            <p:ph type="dt" sz="half" idx="10"/>
          </p:nvPr>
        </p:nvSpPr>
        <p:spPr/>
        <p:txBody>
          <a:bodyPr/>
          <a:lstStyle/>
          <a:p>
            <a:fld id="{E055CBF6-E38F-7B45-9243-7FA2D70E2BCE}" type="datetimeFigureOut">
              <a:rPr lang="en-US" smtClean="0"/>
              <a:t>3/29/26</a:t>
            </a:fld>
            <a:endParaRPr lang="en-US"/>
          </a:p>
        </p:txBody>
      </p:sp>
      <p:sp>
        <p:nvSpPr>
          <p:cNvPr id="6" name="Footer Placeholder 5">
            <a:extLst>
              <a:ext uri="{FF2B5EF4-FFF2-40B4-BE49-F238E27FC236}">
                <a16:creationId xmlns:a16="http://schemas.microsoft.com/office/drawing/2014/main" id="{BB4CB3E3-294F-C1F1-0F09-611A9BAF6A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80145-0552-E2DB-D12D-E3401369A447}"/>
              </a:ext>
            </a:extLst>
          </p:cNvPr>
          <p:cNvSpPr>
            <a:spLocks noGrp="1"/>
          </p:cNvSpPr>
          <p:nvPr>
            <p:ph type="sldNum" sz="quarter" idx="12"/>
          </p:nvPr>
        </p:nvSpPr>
        <p:spPr/>
        <p:txBody>
          <a:bodyPr/>
          <a:lstStyle/>
          <a:p>
            <a:fld id="{A67BE470-CCF5-FA4A-8420-0A052E8AB71C}" type="slidenum">
              <a:rPr lang="en-US" smtClean="0"/>
              <a:t>‹#›</a:t>
            </a:fld>
            <a:endParaRPr lang="en-US"/>
          </a:p>
        </p:txBody>
      </p:sp>
    </p:spTree>
    <p:extLst>
      <p:ext uri="{BB962C8B-B14F-4D97-AF65-F5344CB8AC3E}">
        <p14:creationId xmlns:p14="http://schemas.microsoft.com/office/powerpoint/2010/main" val="3030961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B2885-9377-96D7-786C-26312E4951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597B0A-D7FE-346E-3C30-F4B54502A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30F82-42C5-70C7-153F-DD5F459E38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55CBF6-E38F-7B45-9243-7FA2D70E2BCE}" type="datetimeFigureOut">
              <a:rPr lang="en-US" smtClean="0"/>
              <a:t>3/29/26</a:t>
            </a:fld>
            <a:endParaRPr lang="en-US"/>
          </a:p>
        </p:txBody>
      </p:sp>
      <p:sp>
        <p:nvSpPr>
          <p:cNvPr id="5" name="Footer Placeholder 4">
            <a:extLst>
              <a:ext uri="{FF2B5EF4-FFF2-40B4-BE49-F238E27FC236}">
                <a16:creationId xmlns:a16="http://schemas.microsoft.com/office/drawing/2014/main" id="{70BE3D5D-4E66-8E37-CCFC-0C2F6E85C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111329-A784-99BB-802D-8268A38874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7BE470-CCF5-FA4A-8420-0A052E8AB71C}" type="slidenum">
              <a:rPr lang="en-US" smtClean="0"/>
              <a:t>‹#›</a:t>
            </a:fld>
            <a:endParaRPr lang="en-US"/>
          </a:p>
        </p:txBody>
      </p:sp>
    </p:spTree>
    <p:extLst>
      <p:ext uri="{BB962C8B-B14F-4D97-AF65-F5344CB8AC3E}">
        <p14:creationId xmlns:p14="http://schemas.microsoft.com/office/powerpoint/2010/main" val="1830722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F2975-9894-B900-0EEC-760A53213265}"/>
              </a:ext>
            </a:extLst>
          </p:cNvPr>
          <p:cNvSpPr>
            <a:spLocks noGrp="1"/>
          </p:cNvSpPr>
          <p:nvPr>
            <p:ph type="ctrTitle"/>
          </p:nvPr>
        </p:nvSpPr>
        <p:spPr>
          <a:xfrm>
            <a:off x="5980669" y="504525"/>
            <a:ext cx="5366951" cy="2387600"/>
          </a:xfrm>
        </p:spPr>
        <p:txBody>
          <a:bodyPr/>
          <a:lstStyle/>
          <a:p>
            <a:r>
              <a:rPr lang="en-US" dirty="0"/>
              <a:t>Fredrick Douglass</a:t>
            </a:r>
          </a:p>
        </p:txBody>
      </p:sp>
      <p:sp>
        <p:nvSpPr>
          <p:cNvPr id="3" name="Subtitle 2">
            <a:extLst>
              <a:ext uri="{FF2B5EF4-FFF2-40B4-BE49-F238E27FC236}">
                <a16:creationId xmlns:a16="http://schemas.microsoft.com/office/drawing/2014/main" id="{F432025C-9348-95F0-3498-018BAAE1D097}"/>
              </a:ext>
            </a:extLst>
          </p:cNvPr>
          <p:cNvSpPr>
            <a:spLocks noGrp="1"/>
          </p:cNvSpPr>
          <p:nvPr>
            <p:ph type="subTitle" idx="1"/>
          </p:nvPr>
        </p:nvSpPr>
        <p:spPr>
          <a:xfrm>
            <a:off x="5338119" y="3602037"/>
            <a:ext cx="6586151" cy="2020287"/>
          </a:xfrm>
        </p:spPr>
        <p:txBody>
          <a:bodyPr anchor="ctr">
            <a:normAutofit/>
          </a:bodyPr>
          <a:lstStyle/>
          <a:p>
            <a:r>
              <a:rPr lang="en-US" sz="2800" dirty="0"/>
              <a:t>“Between the Christianity of this land and the Christianity of Christ, </a:t>
            </a:r>
            <a:br>
              <a:rPr lang="en-US" sz="2800" dirty="0"/>
            </a:br>
            <a:r>
              <a:rPr lang="en-US" sz="2800" dirty="0"/>
              <a:t>I recognize the </a:t>
            </a:r>
            <a:br>
              <a:rPr lang="en-US" sz="2800" dirty="0"/>
            </a:br>
            <a:r>
              <a:rPr lang="en-US" sz="2800" b="1" dirty="0"/>
              <a:t>widest possible difference…</a:t>
            </a:r>
            <a:r>
              <a:rPr lang="en-US" sz="2800" dirty="0"/>
              <a:t>”</a:t>
            </a:r>
          </a:p>
        </p:txBody>
      </p:sp>
      <p:pic>
        <p:nvPicPr>
          <p:cNvPr id="5" name="Picture 4">
            <a:extLst>
              <a:ext uri="{FF2B5EF4-FFF2-40B4-BE49-F238E27FC236}">
                <a16:creationId xmlns:a16="http://schemas.microsoft.com/office/drawing/2014/main" id="{61883AB6-8F8E-540A-9706-CE8EE0B86B7E}"/>
              </a:ext>
            </a:extLst>
          </p:cNvPr>
          <p:cNvPicPr>
            <a:picLocks noChangeAspect="1"/>
          </p:cNvPicPr>
          <p:nvPr/>
        </p:nvPicPr>
        <p:blipFill>
          <a:blip r:embed="rId2"/>
          <a:stretch>
            <a:fillRect/>
          </a:stretch>
        </p:blipFill>
        <p:spPr>
          <a:xfrm>
            <a:off x="0" y="0"/>
            <a:ext cx="5151549" cy="6858000"/>
          </a:xfrm>
          <a:prstGeom prst="rect">
            <a:avLst/>
          </a:prstGeom>
        </p:spPr>
      </p:pic>
    </p:spTree>
    <p:extLst>
      <p:ext uri="{BB962C8B-B14F-4D97-AF65-F5344CB8AC3E}">
        <p14:creationId xmlns:p14="http://schemas.microsoft.com/office/powerpoint/2010/main" val="2332358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0FF46-92B2-6655-E7D0-B64857A48C88}"/>
              </a:ext>
            </a:extLst>
          </p:cNvPr>
          <p:cNvSpPr>
            <a:spLocks noGrp="1"/>
          </p:cNvSpPr>
          <p:nvPr>
            <p:ph type="title"/>
          </p:nvPr>
        </p:nvSpPr>
        <p:spPr/>
        <p:txBody>
          <a:bodyPr/>
          <a:lstStyle/>
          <a:p>
            <a:r>
              <a:rPr lang="en-US" dirty="0"/>
              <a:t>2. Mandate – Respect your earthly masters</a:t>
            </a:r>
          </a:p>
        </p:txBody>
      </p:sp>
      <p:sp>
        <p:nvSpPr>
          <p:cNvPr id="3" name="Content Placeholder 2">
            <a:extLst>
              <a:ext uri="{FF2B5EF4-FFF2-40B4-BE49-F238E27FC236}">
                <a16:creationId xmlns:a16="http://schemas.microsoft.com/office/drawing/2014/main" id="{7885DF8A-08F0-CA77-857A-50FC217B5EED}"/>
              </a:ext>
            </a:extLst>
          </p:cNvPr>
          <p:cNvSpPr>
            <a:spLocks noGrp="1"/>
          </p:cNvSpPr>
          <p:nvPr>
            <p:ph idx="1"/>
          </p:nvPr>
        </p:nvSpPr>
        <p:spPr>
          <a:xfrm>
            <a:off x="838200" y="1825625"/>
            <a:ext cx="10515600" cy="1078213"/>
          </a:xfrm>
        </p:spPr>
        <p:txBody>
          <a:bodyPr>
            <a:noAutofit/>
          </a:bodyPr>
          <a:lstStyle/>
          <a:p>
            <a:pPr marL="0" indent="0">
              <a:buNone/>
            </a:pPr>
            <a:r>
              <a:rPr lang="en-US" b="1" dirty="0"/>
              <a:t>“ALL</a:t>
            </a:r>
            <a:r>
              <a:rPr lang="en-US" dirty="0"/>
              <a:t> who are under the yoke should regard their own masters as worthy of </a:t>
            </a:r>
            <a:r>
              <a:rPr lang="en-US" b="1" dirty="0"/>
              <a:t>ALL</a:t>
            </a:r>
            <a:r>
              <a:rPr lang="en-US" dirty="0"/>
              <a:t> respect."</a:t>
            </a:r>
          </a:p>
          <a:p>
            <a:pPr marL="0" indent="0">
              <a:buNone/>
            </a:pPr>
            <a:r>
              <a:rPr lang="en-US" dirty="0"/>
              <a:t>   </a:t>
            </a:r>
          </a:p>
        </p:txBody>
      </p:sp>
      <p:pic>
        <p:nvPicPr>
          <p:cNvPr id="5" name="Picture 4">
            <a:extLst>
              <a:ext uri="{FF2B5EF4-FFF2-40B4-BE49-F238E27FC236}">
                <a16:creationId xmlns:a16="http://schemas.microsoft.com/office/drawing/2014/main" id="{92E12194-3D4D-5DE0-E6EF-70431759E6A0}"/>
              </a:ext>
            </a:extLst>
          </p:cNvPr>
          <p:cNvPicPr>
            <a:picLocks noChangeAspect="1"/>
          </p:cNvPicPr>
          <p:nvPr/>
        </p:nvPicPr>
        <p:blipFill>
          <a:blip r:embed="rId2"/>
          <a:stretch>
            <a:fillRect/>
          </a:stretch>
        </p:blipFill>
        <p:spPr>
          <a:xfrm>
            <a:off x="2340404" y="2806946"/>
            <a:ext cx="536661" cy="536661"/>
          </a:xfrm>
          <a:prstGeom prst="rect">
            <a:avLst/>
          </a:prstGeom>
        </p:spPr>
      </p:pic>
      <p:pic>
        <p:nvPicPr>
          <p:cNvPr id="6" name="Picture 5">
            <a:extLst>
              <a:ext uri="{FF2B5EF4-FFF2-40B4-BE49-F238E27FC236}">
                <a16:creationId xmlns:a16="http://schemas.microsoft.com/office/drawing/2014/main" id="{BA3AEB93-4318-DB33-1951-B8B121048303}"/>
              </a:ext>
            </a:extLst>
          </p:cNvPr>
          <p:cNvPicPr>
            <a:picLocks noChangeAspect="1"/>
          </p:cNvPicPr>
          <p:nvPr/>
        </p:nvPicPr>
        <p:blipFill>
          <a:blip r:embed="rId2"/>
          <a:stretch>
            <a:fillRect/>
          </a:stretch>
        </p:blipFill>
        <p:spPr>
          <a:xfrm>
            <a:off x="2408852" y="3822587"/>
            <a:ext cx="536661" cy="536661"/>
          </a:xfrm>
          <a:prstGeom prst="rect">
            <a:avLst/>
          </a:prstGeom>
        </p:spPr>
      </p:pic>
      <p:pic>
        <p:nvPicPr>
          <p:cNvPr id="7" name="Picture 6">
            <a:extLst>
              <a:ext uri="{FF2B5EF4-FFF2-40B4-BE49-F238E27FC236}">
                <a16:creationId xmlns:a16="http://schemas.microsoft.com/office/drawing/2014/main" id="{AED85C8C-ECF7-134D-8260-E4C780856D7E}"/>
              </a:ext>
            </a:extLst>
          </p:cNvPr>
          <p:cNvPicPr>
            <a:picLocks noChangeAspect="1"/>
          </p:cNvPicPr>
          <p:nvPr/>
        </p:nvPicPr>
        <p:blipFill>
          <a:blip r:embed="rId2"/>
          <a:stretch>
            <a:fillRect/>
          </a:stretch>
        </p:blipFill>
        <p:spPr>
          <a:xfrm>
            <a:off x="2408853" y="4790718"/>
            <a:ext cx="536661" cy="536661"/>
          </a:xfrm>
          <a:prstGeom prst="rect">
            <a:avLst/>
          </a:prstGeom>
        </p:spPr>
      </p:pic>
      <p:pic>
        <p:nvPicPr>
          <p:cNvPr id="8" name="Picture 7">
            <a:extLst>
              <a:ext uri="{FF2B5EF4-FFF2-40B4-BE49-F238E27FC236}">
                <a16:creationId xmlns:a16="http://schemas.microsoft.com/office/drawing/2014/main" id="{030D4023-AE61-DB8E-A2D2-701844246D82}"/>
              </a:ext>
            </a:extLst>
          </p:cNvPr>
          <p:cNvPicPr>
            <a:picLocks noChangeAspect="1"/>
          </p:cNvPicPr>
          <p:nvPr/>
        </p:nvPicPr>
        <p:blipFill>
          <a:blip r:embed="rId2"/>
          <a:stretch>
            <a:fillRect/>
          </a:stretch>
        </p:blipFill>
        <p:spPr>
          <a:xfrm>
            <a:off x="2408852" y="5806654"/>
            <a:ext cx="536661" cy="536661"/>
          </a:xfrm>
          <a:prstGeom prst="rect">
            <a:avLst/>
          </a:prstGeom>
        </p:spPr>
      </p:pic>
      <p:sp>
        <p:nvSpPr>
          <p:cNvPr id="9" name="TextBox 8">
            <a:extLst>
              <a:ext uri="{FF2B5EF4-FFF2-40B4-BE49-F238E27FC236}">
                <a16:creationId xmlns:a16="http://schemas.microsoft.com/office/drawing/2014/main" id="{3FEE419F-B3D7-6431-8D76-2BD65C133B58}"/>
              </a:ext>
            </a:extLst>
          </p:cNvPr>
          <p:cNvSpPr txBox="1"/>
          <p:nvPr/>
        </p:nvSpPr>
        <p:spPr>
          <a:xfrm>
            <a:off x="2877065" y="2841266"/>
            <a:ext cx="6437870" cy="3582327"/>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All slaves</a:t>
            </a:r>
            <a:b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b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All masters</a:t>
            </a:r>
            <a:b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b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Slaves with competent masters</a:t>
            </a:r>
            <a:b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b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Slaves with incompetent masters</a:t>
            </a:r>
          </a:p>
        </p:txBody>
      </p:sp>
    </p:spTree>
    <p:extLst>
      <p:ext uri="{BB962C8B-B14F-4D97-AF65-F5344CB8AC3E}">
        <p14:creationId xmlns:p14="http://schemas.microsoft.com/office/powerpoint/2010/main" val="2484337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C5FCC-F8D3-AD7B-8D8D-1DAE279BA8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EC5E7E-1255-BC7F-832B-7D358839C484}"/>
              </a:ext>
            </a:extLst>
          </p:cNvPr>
          <p:cNvSpPr>
            <a:spLocks noGrp="1"/>
          </p:cNvSpPr>
          <p:nvPr>
            <p:ph type="title"/>
          </p:nvPr>
        </p:nvSpPr>
        <p:spPr/>
        <p:txBody>
          <a:bodyPr/>
          <a:lstStyle/>
          <a:p>
            <a:r>
              <a:rPr lang="en-US" dirty="0"/>
              <a:t>2. Mandate – Respect your earthly masters</a:t>
            </a:r>
          </a:p>
        </p:txBody>
      </p:sp>
      <p:sp>
        <p:nvSpPr>
          <p:cNvPr id="3" name="Content Placeholder 2">
            <a:extLst>
              <a:ext uri="{FF2B5EF4-FFF2-40B4-BE49-F238E27FC236}">
                <a16:creationId xmlns:a16="http://schemas.microsoft.com/office/drawing/2014/main" id="{24419FCE-D938-EBE8-E2AC-EBEF885EFD05}"/>
              </a:ext>
            </a:extLst>
          </p:cNvPr>
          <p:cNvSpPr>
            <a:spLocks noGrp="1"/>
          </p:cNvSpPr>
          <p:nvPr>
            <p:ph idx="1"/>
          </p:nvPr>
        </p:nvSpPr>
        <p:spPr>
          <a:xfrm>
            <a:off x="838200" y="2074347"/>
            <a:ext cx="10515600" cy="2709305"/>
          </a:xfrm>
        </p:spPr>
        <p:txBody>
          <a:bodyPr>
            <a:noAutofit/>
          </a:bodyPr>
          <a:lstStyle/>
          <a:p>
            <a:pPr marL="0" indent="0" algn="ctr">
              <a:buNone/>
            </a:pPr>
            <a:r>
              <a:rPr lang="en-US" sz="4400" b="1" dirty="0"/>
              <a:t>Our training for godliness extends to every sphere of our life. There is no sphere of your life that is not touched by your allegiance to Jesus. </a:t>
            </a:r>
            <a:endParaRPr lang="en-US" sz="4400" dirty="0"/>
          </a:p>
        </p:txBody>
      </p:sp>
    </p:spTree>
    <p:extLst>
      <p:ext uri="{BB962C8B-B14F-4D97-AF65-F5344CB8AC3E}">
        <p14:creationId xmlns:p14="http://schemas.microsoft.com/office/powerpoint/2010/main" val="346248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4C6C-BD8C-E651-3411-FA5A917D5A41}"/>
              </a:ext>
            </a:extLst>
          </p:cNvPr>
          <p:cNvSpPr>
            <a:spLocks noGrp="1"/>
          </p:cNvSpPr>
          <p:nvPr>
            <p:ph type="title"/>
          </p:nvPr>
        </p:nvSpPr>
        <p:spPr/>
        <p:txBody>
          <a:bodyPr/>
          <a:lstStyle/>
          <a:p>
            <a:r>
              <a:rPr lang="en-US" dirty="0"/>
              <a:t>How do you think about those in authority over you?</a:t>
            </a:r>
          </a:p>
        </p:txBody>
      </p:sp>
      <p:pic>
        <p:nvPicPr>
          <p:cNvPr id="5" name="Picture 4">
            <a:extLst>
              <a:ext uri="{FF2B5EF4-FFF2-40B4-BE49-F238E27FC236}">
                <a16:creationId xmlns:a16="http://schemas.microsoft.com/office/drawing/2014/main" id="{23CF5290-6CFC-B388-0EA3-E4AC2B4D155F}"/>
              </a:ext>
            </a:extLst>
          </p:cNvPr>
          <p:cNvPicPr>
            <a:picLocks noChangeAspect="1"/>
          </p:cNvPicPr>
          <p:nvPr/>
        </p:nvPicPr>
        <p:blipFill>
          <a:blip r:embed="rId2"/>
          <a:stretch>
            <a:fillRect/>
          </a:stretch>
        </p:blipFill>
        <p:spPr>
          <a:xfrm>
            <a:off x="1010398" y="1690688"/>
            <a:ext cx="9873845" cy="5167312"/>
          </a:xfrm>
          <a:prstGeom prst="rect">
            <a:avLst/>
          </a:prstGeom>
        </p:spPr>
      </p:pic>
    </p:spTree>
    <p:extLst>
      <p:ext uri="{BB962C8B-B14F-4D97-AF65-F5344CB8AC3E}">
        <p14:creationId xmlns:p14="http://schemas.microsoft.com/office/powerpoint/2010/main" val="82327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DC5A8-E589-75DA-63C0-9E7BB5394381}"/>
              </a:ext>
            </a:extLst>
          </p:cNvPr>
          <p:cNvSpPr>
            <a:spLocks noGrp="1"/>
          </p:cNvSpPr>
          <p:nvPr>
            <p:ph type="title"/>
          </p:nvPr>
        </p:nvSpPr>
        <p:spPr/>
        <p:txBody>
          <a:bodyPr/>
          <a:lstStyle/>
          <a:p>
            <a:r>
              <a:rPr lang="en-US" dirty="0"/>
              <a:t>3. Motivation – Honor God’s Name and His Teaching</a:t>
            </a:r>
          </a:p>
        </p:txBody>
      </p:sp>
      <p:sp>
        <p:nvSpPr>
          <p:cNvPr id="3" name="Content Placeholder 2">
            <a:extLst>
              <a:ext uri="{FF2B5EF4-FFF2-40B4-BE49-F238E27FC236}">
                <a16:creationId xmlns:a16="http://schemas.microsoft.com/office/drawing/2014/main" id="{AFE1030B-38FE-C58F-6045-8439B533775E}"/>
              </a:ext>
            </a:extLst>
          </p:cNvPr>
          <p:cNvSpPr>
            <a:spLocks noGrp="1"/>
          </p:cNvSpPr>
          <p:nvPr>
            <p:ph idx="1"/>
          </p:nvPr>
        </p:nvSpPr>
        <p:spPr/>
        <p:txBody>
          <a:bodyPr>
            <a:normAutofit/>
          </a:bodyPr>
          <a:lstStyle/>
          <a:p>
            <a:pPr marL="0" indent="0">
              <a:buNone/>
            </a:pPr>
            <a:r>
              <a:rPr lang="en-US" sz="3600" dirty="0"/>
              <a:t>God’s name is representative of his full being, his authority, and majesty. </a:t>
            </a:r>
          </a:p>
          <a:p>
            <a:pPr marL="0" indent="0">
              <a:buNone/>
            </a:pPr>
            <a:endParaRPr lang="en-US" sz="3600" dirty="0"/>
          </a:p>
          <a:p>
            <a:pPr marL="0" indent="0" algn="ctr">
              <a:buNone/>
            </a:pPr>
            <a:r>
              <a:rPr lang="en-US" sz="3200" dirty="0"/>
              <a:t>When you honor your boss, you are honoring God. </a:t>
            </a:r>
          </a:p>
        </p:txBody>
      </p:sp>
    </p:spTree>
    <p:extLst>
      <p:ext uri="{BB962C8B-B14F-4D97-AF65-F5344CB8AC3E}">
        <p14:creationId xmlns:p14="http://schemas.microsoft.com/office/powerpoint/2010/main" val="1240021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90151-4674-C4DB-D8CF-EAA940F1A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E88927-70C8-4874-86F6-41F7E87DEBE0}"/>
              </a:ext>
            </a:extLst>
          </p:cNvPr>
          <p:cNvSpPr>
            <a:spLocks noGrp="1"/>
          </p:cNvSpPr>
          <p:nvPr>
            <p:ph type="title"/>
          </p:nvPr>
        </p:nvSpPr>
        <p:spPr/>
        <p:txBody>
          <a:bodyPr/>
          <a:lstStyle/>
          <a:p>
            <a:r>
              <a:rPr lang="en-US" dirty="0"/>
              <a:t>3. Motivation – Honor God’s Name and His Teaching</a:t>
            </a:r>
          </a:p>
        </p:txBody>
      </p:sp>
      <p:sp>
        <p:nvSpPr>
          <p:cNvPr id="3" name="Content Placeholder 2">
            <a:extLst>
              <a:ext uri="{FF2B5EF4-FFF2-40B4-BE49-F238E27FC236}">
                <a16:creationId xmlns:a16="http://schemas.microsoft.com/office/drawing/2014/main" id="{58926F39-F4FC-9DA9-D9A7-09D2C9839C72}"/>
              </a:ext>
            </a:extLst>
          </p:cNvPr>
          <p:cNvSpPr>
            <a:spLocks noGrp="1"/>
          </p:cNvSpPr>
          <p:nvPr>
            <p:ph idx="1"/>
          </p:nvPr>
        </p:nvSpPr>
        <p:spPr/>
        <p:txBody>
          <a:bodyPr>
            <a:normAutofit/>
          </a:bodyPr>
          <a:lstStyle/>
          <a:p>
            <a:pPr marL="0" indent="0">
              <a:buNone/>
            </a:pPr>
            <a:r>
              <a:rPr lang="en-US" sz="3600" dirty="0"/>
              <a:t>God’s name is representative of his full being, his authority, and majesty. </a:t>
            </a:r>
          </a:p>
          <a:p>
            <a:pPr marL="0" indent="0">
              <a:buNone/>
            </a:pPr>
            <a:endParaRPr lang="en-US" sz="3600" dirty="0"/>
          </a:p>
          <a:p>
            <a:pPr marL="0" indent="0" algn="ctr">
              <a:buNone/>
            </a:pPr>
            <a:r>
              <a:rPr lang="en-US" sz="3200" dirty="0"/>
              <a:t>When you honor your boss, you are honoring God. </a:t>
            </a:r>
          </a:p>
          <a:p>
            <a:pPr marL="0" indent="0" algn="ctr">
              <a:buNone/>
            </a:pPr>
            <a:endParaRPr lang="en-US" sz="3200" dirty="0"/>
          </a:p>
          <a:p>
            <a:pPr marL="0" indent="0" algn="ctr">
              <a:buNone/>
            </a:pPr>
            <a:r>
              <a:rPr lang="en-US" sz="3200" dirty="0"/>
              <a:t>Be a credible witness of the gospel</a:t>
            </a:r>
          </a:p>
        </p:txBody>
      </p:sp>
    </p:spTree>
    <p:extLst>
      <p:ext uri="{BB962C8B-B14F-4D97-AF65-F5344CB8AC3E}">
        <p14:creationId xmlns:p14="http://schemas.microsoft.com/office/powerpoint/2010/main" val="2112731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EB14E-EA9F-2ED4-C6EB-D43CD8DF278D}"/>
              </a:ext>
            </a:extLst>
          </p:cNvPr>
          <p:cNvSpPr>
            <a:spLocks noGrp="1"/>
          </p:cNvSpPr>
          <p:nvPr>
            <p:ph type="title"/>
          </p:nvPr>
        </p:nvSpPr>
        <p:spPr/>
        <p:txBody>
          <a:bodyPr/>
          <a:lstStyle/>
          <a:p>
            <a:r>
              <a:rPr lang="en-US" dirty="0"/>
              <a:t>Colossians 3:22-24</a:t>
            </a:r>
          </a:p>
        </p:txBody>
      </p:sp>
      <p:sp>
        <p:nvSpPr>
          <p:cNvPr id="3" name="Content Placeholder 2">
            <a:extLst>
              <a:ext uri="{FF2B5EF4-FFF2-40B4-BE49-F238E27FC236}">
                <a16:creationId xmlns:a16="http://schemas.microsoft.com/office/drawing/2014/main" id="{5A765517-774A-EFE2-67F0-42F71048FBF2}"/>
              </a:ext>
            </a:extLst>
          </p:cNvPr>
          <p:cNvSpPr>
            <a:spLocks noGrp="1"/>
          </p:cNvSpPr>
          <p:nvPr>
            <p:ph idx="1"/>
          </p:nvPr>
        </p:nvSpPr>
        <p:spPr/>
        <p:txBody>
          <a:bodyPr>
            <a:normAutofit/>
          </a:bodyPr>
          <a:lstStyle/>
          <a:p>
            <a:pPr marL="0" indent="0">
              <a:buNone/>
            </a:pPr>
            <a:r>
              <a:rPr lang="en-US" sz="3600" dirty="0"/>
              <a:t>Slaves, obey your earthly masters in everything; and do it, not only when their eye is on you and to curry their favor, but with sincerity of heart and reverence for the Lord. 23 Whatever you do, work at it with all your heart, as working for the Lord, not for human masters, 24 since you know that you will receive an inheritance from the Lord as a reward. It is the Lord Christ you are serving.</a:t>
            </a:r>
          </a:p>
        </p:txBody>
      </p:sp>
    </p:spTree>
    <p:extLst>
      <p:ext uri="{BB962C8B-B14F-4D97-AF65-F5344CB8AC3E}">
        <p14:creationId xmlns:p14="http://schemas.microsoft.com/office/powerpoint/2010/main" val="1679027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456B9-522A-ABBE-6DD5-5052076517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8780CB-0E6C-C19D-A5ED-22CBC2D9F028}"/>
              </a:ext>
            </a:extLst>
          </p:cNvPr>
          <p:cNvSpPr>
            <a:spLocks noGrp="1"/>
          </p:cNvSpPr>
          <p:nvPr>
            <p:ph type="ctrTitle"/>
          </p:nvPr>
        </p:nvSpPr>
        <p:spPr>
          <a:xfrm>
            <a:off x="5980669" y="504525"/>
            <a:ext cx="5366951" cy="2387600"/>
          </a:xfrm>
        </p:spPr>
        <p:txBody>
          <a:bodyPr/>
          <a:lstStyle/>
          <a:p>
            <a:r>
              <a:rPr lang="en-US" dirty="0"/>
              <a:t>Fredrick Douglass</a:t>
            </a:r>
          </a:p>
        </p:txBody>
      </p:sp>
      <p:sp>
        <p:nvSpPr>
          <p:cNvPr id="3" name="Subtitle 2">
            <a:extLst>
              <a:ext uri="{FF2B5EF4-FFF2-40B4-BE49-F238E27FC236}">
                <a16:creationId xmlns:a16="http://schemas.microsoft.com/office/drawing/2014/main" id="{FE08E901-71CE-3BDB-711E-E8263CEDD1BA}"/>
              </a:ext>
            </a:extLst>
          </p:cNvPr>
          <p:cNvSpPr>
            <a:spLocks noGrp="1"/>
          </p:cNvSpPr>
          <p:nvPr>
            <p:ph type="subTitle" idx="1"/>
          </p:nvPr>
        </p:nvSpPr>
        <p:spPr>
          <a:xfrm>
            <a:off x="5338119" y="3602037"/>
            <a:ext cx="6586151" cy="2020287"/>
          </a:xfrm>
        </p:spPr>
        <p:txBody>
          <a:bodyPr anchor="ctr">
            <a:normAutofit/>
          </a:bodyPr>
          <a:lstStyle/>
          <a:p>
            <a:r>
              <a:rPr lang="en-US" sz="2800" dirty="0"/>
              <a:t>“Between the Christianity of this land and the Christianity of Christ, </a:t>
            </a:r>
            <a:br>
              <a:rPr lang="en-US" sz="2800" dirty="0"/>
            </a:br>
            <a:r>
              <a:rPr lang="en-US" sz="2800" dirty="0"/>
              <a:t>I recognize the </a:t>
            </a:r>
            <a:br>
              <a:rPr lang="en-US" sz="2800" dirty="0"/>
            </a:br>
            <a:r>
              <a:rPr lang="en-US" sz="2800" b="1" dirty="0"/>
              <a:t>widest possible difference…</a:t>
            </a:r>
            <a:r>
              <a:rPr lang="en-US" sz="2800" dirty="0"/>
              <a:t>”</a:t>
            </a:r>
          </a:p>
        </p:txBody>
      </p:sp>
      <p:pic>
        <p:nvPicPr>
          <p:cNvPr id="5" name="Picture 4">
            <a:extLst>
              <a:ext uri="{FF2B5EF4-FFF2-40B4-BE49-F238E27FC236}">
                <a16:creationId xmlns:a16="http://schemas.microsoft.com/office/drawing/2014/main" id="{49186F52-436C-5934-5467-B4DFAC3B86C5}"/>
              </a:ext>
            </a:extLst>
          </p:cNvPr>
          <p:cNvPicPr>
            <a:picLocks noChangeAspect="1"/>
          </p:cNvPicPr>
          <p:nvPr/>
        </p:nvPicPr>
        <p:blipFill>
          <a:blip r:embed="rId2"/>
          <a:stretch>
            <a:fillRect/>
          </a:stretch>
        </p:blipFill>
        <p:spPr>
          <a:xfrm>
            <a:off x="0" y="0"/>
            <a:ext cx="5151549" cy="6858000"/>
          </a:xfrm>
          <a:prstGeom prst="rect">
            <a:avLst/>
          </a:prstGeom>
        </p:spPr>
      </p:pic>
    </p:spTree>
    <p:extLst>
      <p:ext uri="{BB962C8B-B14F-4D97-AF65-F5344CB8AC3E}">
        <p14:creationId xmlns:p14="http://schemas.microsoft.com/office/powerpoint/2010/main" val="40218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728AF-FC00-0012-4506-A0128271CD74}"/>
              </a:ext>
            </a:extLst>
          </p:cNvPr>
          <p:cNvSpPr>
            <a:spLocks noGrp="1"/>
          </p:cNvSpPr>
          <p:nvPr>
            <p:ph type="ctrTitle"/>
          </p:nvPr>
        </p:nvSpPr>
        <p:spPr>
          <a:xfrm>
            <a:off x="525517" y="1122363"/>
            <a:ext cx="10531366" cy="2387600"/>
          </a:xfrm>
        </p:spPr>
        <p:txBody>
          <a:bodyPr>
            <a:normAutofit fontScale="90000"/>
          </a:bodyPr>
          <a:lstStyle/>
          <a:p>
            <a:r>
              <a:rPr lang="en-US" dirty="0"/>
              <a:t>Structural evil, like slavery, is at times allowed in scripture as God accomplishes his greater good. </a:t>
            </a:r>
          </a:p>
        </p:txBody>
      </p:sp>
      <p:sp>
        <p:nvSpPr>
          <p:cNvPr id="3" name="Subtitle 2">
            <a:extLst>
              <a:ext uri="{FF2B5EF4-FFF2-40B4-BE49-F238E27FC236}">
                <a16:creationId xmlns:a16="http://schemas.microsoft.com/office/drawing/2014/main" id="{D4B4D22A-D17F-0546-903E-847A3367D1DF}"/>
              </a:ext>
            </a:extLst>
          </p:cNvPr>
          <p:cNvSpPr>
            <a:spLocks noGrp="1"/>
          </p:cNvSpPr>
          <p:nvPr>
            <p:ph type="subTitle" idx="1"/>
          </p:nvPr>
        </p:nvSpPr>
        <p:spPr>
          <a:xfrm>
            <a:off x="525517" y="3822756"/>
            <a:ext cx="11014842" cy="2387600"/>
          </a:xfrm>
        </p:spPr>
        <p:txBody>
          <a:bodyPr>
            <a:normAutofit/>
          </a:bodyPr>
          <a:lstStyle/>
          <a:p>
            <a:r>
              <a:rPr lang="en-US" sz="3200" dirty="0"/>
              <a:t>Jospeh speaking to his brothers who sold him into slavery.</a:t>
            </a:r>
          </a:p>
          <a:p>
            <a:r>
              <a:rPr lang="en-US" sz="3200" i="1" dirty="0"/>
              <a:t>“You intended to harm me, but God intended it for good to accomplish what is now being done, the saving of many lives.” Genesis 50:20</a:t>
            </a:r>
          </a:p>
        </p:txBody>
      </p:sp>
    </p:spTree>
    <p:extLst>
      <p:ext uri="{BB962C8B-B14F-4D97-AF65-F5344CB8AC3E}">
        <p14:creationId xmlns:p14="http://schemas.microsoft.com/office/powerpoint/2010/main" val="47333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6689C-4EDB-C20E-496B-73E71F266EA8}"/>
              </a:ext>
            </a:extLst>
          </p:cNvPr>
          <p:cNvSpPr>
            <a:spLocks noGrp="1"/>
          </p:cNvSpPr>
          <p:nvPr>
            <p:ph type="ctrTitle"/>
          </p:nvPr>
        </p:nvSpPr>
        <p:spPr>
          <a:xfrm>
            <a:off x="1524000" y="2235200"/>
            <a:ext cx="9144000" cy="2387600"/>
          </a:xfrm>
        </p:spPr>
        <p:txBody>
          <a:bodyPr/>
          <a:lstStyle/>
          <a:p>
            <a:r>
              <a:rPr lang="en-US" dirty="0"/>
              <a:t>The Bible Does NOT Condone Slavery</a:t>
            </a:r>
          </a:p>
        </p:txBody>
      </p:sp>
    </p:spTree>
    <p:extLst>
      <p:ext uri="{BB962C8B-B14F-4D97-AF65-F5344CB8AC3E}">
        <p14:creationId xmlns:p14="http://schemas.microsoft.com/office/powerpoint/2010/main" val="50160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00DA2-2366-C5CC-3E22-6A755A1443BB}"/>
              </a:ext>
            </a:extLst>
          </p:cNvPr>
          <p:cNvSpPr>
            <a:spLocks noGrp="1"/>
          </p:cNvSpPr>
          <p:nvPr>
            <p:ph type="ctrTitle"/>
          </p:nvPr>
        </p:nvSpPr>
        <p:spPr>
          <a:xfrm>
            <a:off x="1524000" y="2235200"/>
            <a:ext cx="9144000" cy="2387600"/>
          </a:xfrm>
        </p:spPr>
        <p:txBody>
          <a:bodyPr>
            <a:normAutofit fontScale="90000"/>
          </a:bodyPr>
          <a:lstStyle/>
          <a:p>
            <a:r>
              <a:rPr lang="en-US" dirty="0"/>
              <a:t>If Jesus is your master, then your life under Jesus should impact the way you relate to your earthly master. </a:t>
            </a:r>
          </a:p>
        </p:txBody>
      </p:sp>
    </p:spTree>
    <p:extLst>
      <p:ext uri="{BB962C8B-B14F-4D97-AF65-F5344CB8AC3E}">
        <p14:creationId xmlns:p14="http://schemas.microsoft.com/office/powerpoint/2010/main" val="2791232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C05BD-F558-B47C-57A0-6D61140663FD}"/>
              </a:ext>
            </a:extLst>
          </p:cNvPr>
          <p:cNvSpPr>
            <a:spLocks noGrp="1"/>
          </p:cNvSpPr>
          <p:nvPr>
            <p:ph type="title"/>
          </p:nvPr>
        </p:nvSpPr>
        <p:spPr/>
        <p:txBody>
          <a:bodyPr/>
          <a:lstStyle/>
          <a:p>
            <a:r>
              <a:rPr lang="en-US" dirty="0"/>
              <a:t>1 Timothy 6:1-2</a:t>
            </a:r>
          </a:p>
        </p:txBody>
      </p:sp>
      <p:sp>
        <p:nvSpPr>
          <p:cNvPr id="3" name="Content Placeholder 2">
            <a:extLst>
              <a:ext uri="{FF2B5EF4-FFF2-40B4-BE49-F238E27FC236}">
                <a16:creationId xmlns:a16="http://schemas.microsoft.com/office/drawing/2014/main" id="{845F525D-75DA-A73F-6043-B90DDD3D21C7}"/>
              </a:ext>
            </a:extLst>
          </p:cNvPr>
          <p:cNvSpPr>
            <a:spLocks noGrp="1"/>
          </p:cNvSpPr>
          <p:nvPr>
            <p:ph idx="1"/>
          </p:nvPr>
        </p:nvSpPr>
        <p:spPr/>
        <p:txBody>
          <a:bodyPr>
            <a:normAutofit/>
          </a:bodyPr>
          <a:lstStyle/>
          <a:p>
            <a:endParaRPr lang="en-US" dirty="0"/>
          </a:p>
          <a:p>
            <a:pPr marL="0" indent="0">
              <a:buNone/>
            </a:pPr>
            <a:r>
              <a:rPr lang="en-US" sz="3200" dirty="0"/>
              <a:t>All who are under the yoke as slaves should regard their own masters as worthy of all respect, so that God’s name and his teaching will not be blasphemed. 2 Let those who have believing masters not be disrespectful to them because they are brothers, but serve them even better, since those who benefit from their service are believers and dearly loved.</a:t>
            </a:r>
          </a:p>
          <a:p>
            <a:endParaRPr lang="en-US" dirty="0"/>
          </a:p>
        </p:txBody>
      </p:sp>
    </p:spTree>
    <p:extLst>
      <p:ext uri="{BB962C8B-B14F-4D97-AF65-F5344CB8AC3E}">
        <p14:creationId xmlns:p14="http://schemas.microsoft.com/office/powerpoint/2010/main" val="2951808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ECF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29D68D-1203-B472-F53B-3F3651B633C8}"/>
              </a:ext>
            </a:extLst>
          </p:cNvPr>
          <p:cNvPicPr>
            <a:picLocks noChangeAspect="1"/>
          </p:cNvPicPr>
          <p:nvPr/>
        </p:nvPicPr>
        <p:blipFill>
          <a:blip r:embed="rId2"/>
          <a:stretch>
            <a:fillRect/>
          </a:stretch>
        </p:blipFill>
        <p:spPr>
          <a:xfrm>
            <a:off x="-1" y="0"/>
            <a:ext cx="11508827" cy="6858000"/>
          </a:xfrm>
          <a:prstGeom prst="rect">
            <a:avLst/>
          </a:prstGeom>
        </p:spPr>
      </p:pic>
      <p:sp>
        <p:nvSpPr>
          <p:cNvPr id="2" name="Title 1">
            <a:extLst>
              <a:ext uri="{FF2B5EF4-FFF2-40B4-BE49-F238E27FC236}">
                <a16:creationId xmlns:a16="http://schemas.microsoft.com/office/drawing/2014/main" id="{1909FC39-6340-E53D-C0AF-C392D95B1695}"/>
              </a:ext>
            </a:extLst>
          </p:cNvPr>
          <p:cNvSpPr>
            <a:spLocks noGrp="1"/>
          </p:cNvSpPr>
          <p:nvPr>
            <p:ph type="title"/>
          </p:nvPr>
        </p:nvSpPr>
        <p:spPr>
          <a:xfrm>
            <a:off x="6264378" y="1227083"/>
            <a:ext cx="5688724" cy="4403834"/>
          </a:xfrm>
        </p:spPr>
        <p:txBody>
          <a:bodyPr>
            <a:normAutofit/>
          </a:bodyPr>
          <a:lstStyle/>
          <a:p>
            <a:r>
              <a:rPr lang="en-US" dirty="0"/>
              <a:t>Slaves in the 1</a:t>
            </a:r>
            <a:r>
              <a:rPr lang="en-US" baseline="30000" dirty="0"/>
              <a:t>st</a:t>
            </a:r>
            <a:r>
              <a:rPr lang="en-US" dirty="0"/>
              <a:t> Century were farm workers, semi-skilled workers but also artisans, architects, physicians, philosophers, writers, and teachers. </a:t>
            </a:r>
          </a:p>
        </p:txBody>
      </p:sp>
    </p:spTree>
    <p:extLst>
      <p:ext uri="{BB962C8B-B14F-4D97-AF65-F5344CB8AC3E}">
        <p14:creationId xmlns:p14="http://schemas.microsoft.com/office/powerpoint/2010/main" val="2005801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9B060-B25A-A6A0-6278-110CA058D762}"/>
              </a:ext>
            </a:extLst>
          </p:cNvPr>
          <p:cNvSpPr>
            <a:spLocks noGrp="1"/>
          </p:cNvSpPr>
          <p:nvPr>
            <p:ph type="title"/>
          </p:nvPr>
        </p:nvSpPr>
        <p:spPr/>
        <p:txBody>
          <a:bodyPr/>
          <a:lstStyle/>
          <a:p>
            <a:r>
              <a:rPr lang="en-US" dirty="0"/>
              <a:t>1. Awareness – “Slaves, I see you!”</a:t>
            </a:r>
          </a:p>
        </p:txBody>
      </p:sp>
      <p:sp>
        <p:nvSpPr>
          <p:cNvPr id="3" name="Content Placeholder 2">
            <a:extLst>
              <a:ext uri="{FF2B5EF4-FFF2-40B4-BE49-F238E27FC236}">
                <a16:creationId xmlns:a16="http://schemas.microsoft.com/office/drawing/2014/main" id="{5DEC2445-FC04-31D2-0D8F-425B6C042C9F}"/>
              </a:ext>
            </a:extLst>
          </p:cNvPr>
          <p:cNvSpPr>
            <a:spLocks noGrp="1"/>
          </p:cNvSpPr>
          <p:nvPr>
            <p:ph idx="1"/>
          </p:nvPr>
        </p:nvSpPr>
        <p:spPr/>
        <p:txBody>
          <a:bodyPr/>
          <a:lstStyle/>
          <a:p>
            <a:pPr marL="0" indent="0">
              <a:buNone/>
            </a:pPr>
            <a:r>
              <a:rPr lang="en-US" dirty="0"/>
              <a:t>Your job does not dignify you, you bring dignity to your job</a:t>
            </a:r>
          </a:p>
        </p:txBody>
      </p:sp>
      <p:pic>
        <p:nvPicPr>
          <p:cNvPr id="5" name="Picture 4">
            <a:extLst>
              <a:ext uri="{FF2B5EF4-FFF2-40B4-BE49-F238E27FC236}">
                <a16:creationId xmlns:a16="http://schemas.microsoft.com/office/drawing/2014/main" id="{2E69E738-AEDB-761D-D869-CD06A883E9B4}"/>
              </a:ext>
            </a:extLst>
          </p:cNvPr>
          <p:cNvPicPr>
            <a:picLocks noChangeAspect="1"/>
          </p:cNvPicPr>
          <p:nvPr/>
        </p:nvPicPr>
        <p:blipFill>
          <a:blip r:embed="rId2"/>
          <a:stretch>
            <a:fillRect/>
          </a:stretch>
        </p:blipFill>
        <p:spPr>
          <a:xfrm>
            <a:off x="3451825" y="2635593"/>
            <a:ext cx="5047807" cy="2405964"/>
          </a:xfrm>
          <a:prstGeom prst="rect">
            <a:avLst/>
          </a:prstGeom>
        </p:spPr>
      </p:pic>
    </p:spTree>
    <p:extLst>
      <p:ext uri="{BB962C8B-B14F-4D97-AF65-F5344CB8AC3E}">
        <p14:creationId xmlns:p14="http://schemas.microsoft.com/office/powerpoint/2010/main" val="3491172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E0DE2-9D3A-1EE7-1E08-A73AF8DF15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96B962-2D4F-F490-FD0E-31D23C8E534D}"/>
              </a:ext>
            </a:extLst>
          </p:cNvPr>
          <p:cNvSpPr>
            <a:spLocks noGrp="1"/>
          </p:cNvSpPr>
          <p:nvPr>
            <p:ph type="title"/>
          </p:nvPr>
        </p:nvSpPr>
        <p:spPr/>
        <p:txBody>
          <a:bodyPr/>
          <a:lstStyle/>
          <a:p>
            <a:r>
              <a:rPr lang="en-US" dirty="0"/>
              <a:t>1. Awareness – “Slaves, I see you!”</a:t>
            </a:r>
          </a:p>
        </p:txBody>
      </p:sp>
      <p:sp>
        <p:nvSpPr>
          <p:cNvPr id="3" name="Content Placeholder 2">
            <a:extLst>
              <a:ext uri="{FF2B5EF4-FFF2-40B4-BE49-F238E27FC236}">
                <a16:creationId xmlns:a16="http://schemas.microsoft.com/office/drawing/2014/main" id="{D0F4DE33-4C08-42A9-F832-AFA612EAD83C}"/>
              </a:ext>
            </a:extLst>
          </p:cNvPr>
          <p:cNvSpPr>
            <a:spLocks noGrp="1"/>
          </p:cNvSpPr>
          <p:nvPr>
            <p:ph idx="1"/>
          </p:nvPr>
        </p:nvSpPr>
        <p:spPr>
          <a:xfrm>
            <a:off x="838200" y="1690688"/>
            <a:ext cx="10515600" cy="4351338"/>
          </a:xfrm>
        </p:spPr>
        <p:txBody>
          <a:bodyPr/>
          <a:lstStyle/>
          <a:p>
            <a:pPr marL="0" indent="0" algn="ctr">
              <a:buNone/>
            </a:pPr>
            <a:r>
              <a:rPr lang="en-US" dirty="0"/>
              <a:t>“All who are under the yoke of slavery”</a:t>
            </a:r>
          </a:p>
        </p:txBody>
      </p:sp>
      <p:pic>
        <p:nvPicPr>
          <p:cNvPr id="5" name="Picture 4">
            <a:extLst>
              <a:ext uri="{FF2B5EF4-FFF2-40B4-BE49-F238E27FC236}">
                <a16:creationId xmlns:a16="http://schemas.microsoft.com/office/drawing/2014/main" id="{A5EBF3BB-30D0-AA15-E93F-B3268D594B25}"/>
              </a:ext>
            </a:extLst>
          </p:cNvPr>
          <p:cNvPicPr>
            <a:picLocks noChangeAspect="1"/>
          </p:cNvPicPr>
          <p:nvPr/>
        </p:nvPicPr>
        <p:blipFill>
          <a:blip r:embed="rId2"/>
          <a:stretch>
            <a:fillRect/>
          </a:stretch>
        </p:blipFill>
        <p:spPr>
          <a:xfrm>
            <a:off x="3451825" y="2298357"/>
            <a:ext cx="5755341" cy="2743200"/>
          </a:xfrm>
          <a:prstGeom prst="rect">
            <a:avLst/>
          </a:prstGeom>
        </p:spPr>
      </p:pic>
    </p:spTree>
    <p:extLst>
      <p:ext uri="{BB962C8B-B14F-4D97-AF65-F5344CB8AC3E}">
        <p14:creationId xmlns:p14="http://schemas.microsoft.com/office/powerpoint/2010/main" val="263034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7BA2-0434-BD00-A862-50AC22C092E0}"/>
              </a:ext>
            </a:extLst>
          </p:cNvPr>
          <p:cNvSpPr>
            <a:spLocks noGrp="1"/>
          </p:cNvSpPr>
          <p:nvPr>
            <p:ph type="ctrTitle"/>
          </p:nvPr>
        </p:nvSpPr>
        <p:spPr>
          <a:xfrm>
            <a:off x="5811795" y="1702186"/>
            <a:ext cx="5523470" cy="3453628"/>
          </a:xfrm>
        </p:spPr>
        <p:txBody>
          <a:bodyPr>
            <a:normAutofit/>
          </a:bodyPr>
          <a:lstStyle/>
          <a:p>
            <a:r>
              <a:rPr lang="en-US" b="1" dirty="0"/>
              <a:t>Your job does not dignify you, you bring dignity to your job.</a:t>
            </a:r>
            <a:r>
              <a:rPr lang="en-US" dirty="0">
                <a:effectLst/>
              </a:rPr>
              <a:t> </a:t>
            </a:r>
            <a:endParaRPr lang="en-US" dirty="0"/>
          </a:p>
        </p:txBody>
      </p:sp>
      <p:pic>
        <p:nvPicPr>
          <p:cNvPr id="5" name="Picture 4">
            <a:extLst>
              <a:ext uri="{FF2B5EF4-FFF2-40B4-BE49-F238E27FC236}">
                <a16:creationId xmlns:a16="http://schemas.microsoft.com/office/drawing/2014/main" id="{16C6B01D-F98C-6BD8-C4DD-20499E53B48C}"/>
              </a:ext>
            </a:extLst>
          </p:cNvPr>
          <p:cNvPicPr>
            <a:picLocks noChangeAspect="1"/>
          </p:cNvPicPr>
          <p:nvPr/>
        </p:nvPicPr>
        <p:blipFill>
          <a:blip r:embed="rId2"/>
          <a:stretch>
            <a:fillRect/>
          </a:stretch>
        </p:blipFill>
        <p:spPr>
          <a:xfrm>
            <a:off x="461319" y="0"/>
            <a:ext cx="4572000" cy="6858000"/>
          </a:xfrm>
          <a:prstGeom prst="rect">
            <a:avLst/>
          </a:prstGeom>
        </p:spPr>
      </p:pic>
    </p:spTree>
    <p:extLst>
      <p:ext uri="{BB962C8B-B14F-4D97-AF65-F5344CB8AC3E}">
        <p14:creationId xmlns:p14="http://schemas.microsoft.com/office/powerpoint/2010/main" val="2411577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TotalTime>
  <Words>549</Words>
  <Application>Microsoft Macintosh PowerPoint</Application>
  <PresentationFormat>Widescreen</PresentationFormat>
  <Paragraphs>40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Fredrick Douglass</vt:lpstr>
      <vt:lpstr>Structural evil, like slavery, is at times allowed in scripture as God accomplishes his greater good. </vt:lpstr>
      <vt:lpstr>The Bible Does NOT Condone Slavery</vt:lpstr>
      <vt:lpstr>If Jesus is your master, then your life under Jesus should impact the way you relate to your earthly master. </vt:lpstr>
      <vt:lpstr>1 Timothy 6:1-2</vt:lpstr>
      <vt:lpstr>Slaves in the 1st Century were farm workers, semi-skilled workers but also artisans, architects, physicians, philosophers, writers, and teachers. </vt:lpstr>
      <vt:lpstr>1. Awareness – “Slaves, I see you!”</vt:lpstr>
      <vt:lpstr>1. Awareness – “Slaves, I see you!”</vt:lpstr>
      <vt:lpstr>Your job does not dignify you, you bring dignity to your job. </vt:lpstr>
      <vt:lpstr>2. Mandate – Respect your earthly masters</vt:lpstr>
      <vt:lpstr>2. Mandate – Respect your earthly masters</vt:lpstr>
      <vt:lpstr>How do you think about those in authority over you?</vt:lpstr>
      <vt:lpstr>3. Motivation – Honor God’s Name and His Teaching</vt:lpstr>
      <vt:lpstr>3. Motivation – Honor God’s Name and His Teaching</vt:lpstr>
      <vt:lpstr>Colossians 3:22-24</vt:lpstr>
      <vt:lpstr>Fredrick Douglass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Rodney Bartlett</dc:creator>
  <cp:lastModifiedBy>Secretary</cp:lastModifiedBy>
  <cp:revision>1</cp:revision>
  <dcterms:created xsi:type="dcterms:W3CDTF">2026-03-27T18:26:53Z</dcterms:created>
  <dcterms:modified xsi:type="dcterms:W3CDTF">2026-03-29T12:18:16Z</dcterms:modified>
</cp:coreProperties>
</file>