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8"/>
  </p:notesMasterIdLst>
  <p:sldIdLst>
    <p:sldId id="271" r:id="rId2"/>
    <p:sldId id="272" r:id="rId3"/>
    <p:sldId id="273" r:id="rId4"/>
    <p:sldId id="274" r:id="rId5"/>
    <p:sldId id="275" r:id="rId6"/>
    <p:sldId id="276" r:id="rId7"/>
    <p:sldId id="277" r:id="rId8"/>
    <p:sldId id="278" r:id="rId9"/>
    <p:sldId id="279" r:id="rId10"/>
    <p:sldId id="280" r:id="rId11"/>
    <p:sldId id="281" r:id="rId12"/>
    <p:sldId id="289" r:id="rId13"/>
    <p:sldId id="282" r:id="rId14"/>
    <p:sldId id="290" r:id="rId15"/>
    <p:sldId id="283" r:id="rId16"/>
    <p:sldId id="284" r:id="rId17"/>
    <p:sldId id="285" r:id="rId18"/>
    <p:sldId id="286" r:id="rId19"/>
    <p:sldId id="287" r:id="rId20"/>
    <p:sldId id="291" r:id="rId21"/>
    <p:sldId id="292" r:id="rId22"/>
    <p:sldId id="294" r:id="rId23"/>
    <p:sldId id="295" r:id="rId24"/>
    <p:sldId id="293" r:id="rId25"/>
    <p:sldId id="288" r:id="rId26"/>
    <p:sldId id="296"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883980-8FD7-794D-8CD4-771F046C83F9}" v="39" dt="2026-02-05T18:17:36.0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63" autoAdjust="0"/>
    <p:restoredTop sz="94694"/>
  </p:normalViewPr>
  <p:slideViewPr>
    <p:cSldViewPr snapToGrid="0">
      <p:cViewPr varScale="1">
        <p:scale>
          <a:sx n="121" d="100"/>
          <a:sy n="121" d="100"/>
        </p:scale>
        <p:origin x="96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5E8BC0-F5B9-684F-85DC-B2E8C87A6954}" type="datetimeFigureOut">
              <a:rPr lang="en-US" smtClean="0"/>
              <a:t>2/8/26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635D39-0521-E84E-B82E-0AEDE51D3467}" type="slidenum">
              <a:rPr lang="en-US" smtClean="0"/>
              <a:t>‹#›</a:t>
            </a:fld>
            <a:endParaRPr lang="en-US"/>
          </a:p>
        </p:txBody>
      </p:sp>
    </p:spTree>
    <p:extLst>
      <p:ext uri="{BB962C8B-B14F-4D97-AF65-F5344CB8AC3E}">
        <p14:creationId xmlns:p14="http://schemas.microsoft.com/office/powerpoint/2010/main" val="29072859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ECEED-F5D3-E6E3-A9F2-44BCF2177A6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0834660-109C-3EDC-E9BF-056ED9F997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853F19C-419D-141A-DF7B-017E932914DF}"/>
              </a:ext>
            </a:extLst>
          </p:cNvPr>
          <p:cNvSpPr>
            <a:spLocks noGrp="1"/>
          </p:cNvSpPr>
          <p:nvPr>
            <p:ph type="dt" sz="half" idx="10"/>
          </p:nvPr>
        </p:nvSpPr>
        <p:spPr/>
        <p:txBody>
          <a:bodyPr/>
          <a:lstStyle/>
          <a:p>
            <a:fld id="{F0B418DA-8E2F-418A-8A89-5903B0B87613}" type="datetimeFigureOut">
              <a:rPr lang="en-US" smtClean="0"/>
              <a:t>2/8/26</a:t>
            </a:fld>
            <a:endParaRPr lang="en-US"/>
          </a:p>
        </p:txBody>
      </p:sp>
      <p:sp>
        <p:nvSpPr>
          <p:cNvPr id="5" name="Footer Placeholder 4">
            <a:extLst>
              <a:ext uri="{FF2B5EF4-FFF2-40B4-BE49-F238E27FC236}">
                <a16:creationId xmlns:a16="http://schemas.microsoft.com/office/drawing/2014/main" id="{D2422B2A-1A01-BF23-5DDF-3E9EE0092D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5DB99A-6CDA-25F1-B149-7D5A9D0D97FD}"/>
              </a:ext>
            </a:extLst>
          </p:cNvPr>
          <p:cNvSpPr>
            <a:spLocks noGrp="1"/>
          </p:cNvSpPr>
          <p:nvPr>
            <p:ph type="sldNum" sz="quarter" idx="12"/>
          </p:nvPr>
        </p:nvSpPr>
        <p:spPr/>
        <p:txBody>
          <a:bodyPr/>
          <a:lstStyle/>
          <a:p>
            <a:fld id="{A8C6F2B8-CCAF-4FE4-A9DD-8C2B1B1923DF}" type="slidenum">
              <a:rPr lang="en-US" smtClean="0"/>
              <a:t>‹#›</a:t>
            </a:fld>
            <a:endParaRPr lang="en-US"/>
          </a:p>
        </p:txBody>
      </p:sp>
    </p:spTree>
    <p:extLst>
      <p:ext uri="{BB962C8B-B14F-4D97-AF65-F5344CB8AC3E}">
        <p14:creationId xmlns:p14="http://schemas.microsoft.com/office/powerpoint/2010/main" val="8306788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7604C-C990-2F98-716E-D30F937750E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B58F3F6-A2DE-98C0-A743-F4450404F45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273D7F-127B-FD71-EBE2-A2D70F4E096D}"/>
              </a:ext>
            </a:extLst>
          </p:cNvPr>
          <p:cNvSpPr>
            <a:spLocks noGrp="1"/>
          </p:cNvSpPr>
          <p:nvPr>
            <p:ph type="dt" sz="half" idx="10"/>
          </p:nvPr>
        </p:nvSpPr>
        <p:spPr/>
        <p:txBody>
          <a:bodyPr/>
          <a:lstStyle/>
          <a:p>
            <a:fld id="{F0B418DA-8E2F-418A-8A89-5903B0B87613}" type="datetimeFigureOut">
              <a:rPr lang="en-US" smtClean="0"/>
              <a:t>2/8/26</a:t>
            </a:fld>
            <a:endParaRPr lang="en-US"/>
          </a:p>
        </p:txBody>
      </p:sp>
      <p:sp>
        <p:nvSpPr>
          <p:cNvPr id="5" name="Footer Placeholder 4">
            <a:extLst>
              <a:ext uri="{FF2B5EF4-FFF2-40B4-BE49-F238E27FC236}">
                <a16:creationId xmlns:a16="http://schemas.microsoft.com/office/drawing/2014/main" id="{EEFA0CFE-0B35-F4B9-AA09-42C6226201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65705D-2E13-033F-09B4-A3F514EC3F17}"/>
              </a:ext>
            </a:extLst>
          </p:cNvPr>
          <p:cNvSpPr>
            <a:spLocks noGrp="1"/>
          </p:cNvSpPr>
          <p:nvPr>
            <p:ph type="sldNum" sz="quarter" idx="12"/>
          </p:nvPr>
        </p:nvSpPr>
        <p:spPr/>
        <p:txBody>
          <a:bodyPr/>
          <a:lstStyle/>
          <a:p>
            <a:fld id="{A8C6F2B8-CCAF-4FE4-A9DD-8C2B1B1923DF}" type="slidenum">
              <a:rPr lang="en-US" smtClean="0"/>
              <a:t>‹#›</a:t>
            </a:fld>
            <a:endParaRPr lang="en-US"/>
          </a:p>
        </p:txBody>
      </p:sp>
    </p:spTree>
    <p:extLst>
      <p:ext uri="{BB962C8B-B14F-4D97-AF65-F5344CB8AC3E}">
        <p14:creationId xmlns:p14="http://schemas.microsoft.com/office/powerpoint/2010/main" val="3021359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1F9A6D8-DDFC-1642-5AA9-7ABD3C78065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FD45B31-AE31-AB81-FC24-DC09CDC868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5726FE-7F14-8647-8BF2-2A958CA9F446}"/>
              </a:ext>
            </a:extLst>
          </p:cNvPr>
          <p:cNvSpPr>
            <a:spLocks noGrp="1"/>
          </p:cNvSpPr>
          <p:nvPr>
            <p:ph type="dt" sz="half" idx="10"/>
          </p:nvPr>
        </p:nvSpPr>
        <p:spPr/>
        <p:txBody>
          <a:bodyPr/>
          <a:lstStyle/>
          <a:p>
            <a:fld id="{F0B418DA-8E2F-418A-8A89-5903B0B87613}" type="datetimeFigureOut">
              <a:rPr lang="en-US" smtClean="0"/>
              <a:t>2/8/26</a:t>
            </a:fld>
            <a:endParaRPr lang="en-US"/>
          </a:p>
        </p:txBody>
      </p:sp>
      <p:sp>
        <p:nvSpPr>
          <p:cNvPr id="5" name="Footer Placeholder 4">
            <a:extLst>
              <a:ext uri="{FF2B5EF4-FFF2-40B4-BE49-F238E27FC236}">
                <a16:creationId xmlns:a16="http://schemas.microsoft.com/office/drawing/2014/main" id="{1D5C8C91-09F4-E1F6-D3C5-52C8BB1233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446080-5676-560C-F2B7-F947332AB0FF}"/>
              </a:ext>
            </a:extLst>
          </p:cNvPr>
          <p:cNvSpPr>
            <a:spLocks noGrp="1"/>
          </p:cNvSpPr>
          <p:nvPr>
            <p:ph type="sldNum" sz="quarter" idx="12"/>
          </p:nvPr>
        </p:nvSpPr>
        <p:spPr/>
        <p:txBody>
          <a:bodyPr/>
          <a:lstStyle/>
          <a:p>
            <a:fld id="{A8C6F2B8-CCAF-4FE4-A9DD-8C2B1B1923DF}" type="slidenum">
              <a:rPr lang="en-US" smtClean="0"/>
              <a:t>‹#›</a:t>
            </a:fld>
            <a:endParaRPr lang="en-US"/>
          </a:p>
        </p:txBody>
      </p:sp>
    </p:spTree>
    <p:extLst>
      <p:ext uri="{BB962C8B-B14F-4D97-AF65-F5344CB8AC3E}">
        <p14:creationId xmlns:p14="http://schemas.microsoft.com/office/powerpoint/2010/main" val="1533446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00146-E52E-0A1A-EF8F-CD17DA639E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B4B415-29A1-3AC7-1947-E65104CF1C3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57874C-CF3C-538F-8F67-F30FD574B608}"/>
              </a:ext>
            </a:extLst>
          </p:cNvPr>
          <p:cNvSpPr>
            <a:spLocks noGrp="1"/>
          </p:cNvSpPr>
          <p:nvPr>
            <p:ph type="dt" sz="half" idx="10"/>
          </p:nvPr>
        </p:nvSpPr>
        <p:spPr/>
        <p:txBody>
          <a:bodyPr/>
          <a:lstStyle/>
          <a:p>
            <a:fld id="{F0B418DA-8E2F-418A-8A89-5903B0B87613}" type="datetimeFigureOut">
              <a:rPr lang="en-US" smtClean="0"/>
              <a:t>2/8/26</a:t>
            </a:fld>
            <a:endParaRPr lang="en-US"/>
          </a:p>
        </p:txBody>
      </p:sp>
      <p:sp>
        <p:nvSpPr>
          <p:cNvPr id="5" name="Footer Placeholder 4">
            <a:extLst>
              <a:ext uri="{FF2B5EF4-FFF2-40B4-BE49-F238E27FC236}">
                <a16:creationId xmlns:a16="http://schemas.microsoft.com/office/drawing/2014/main" id="{760C62BD-9274-8B41-C288-037F6EF4D5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E4CF73-4267-63C0-EACF-B67A16B0C947}"/>
              </a:ext>
            </a:extLst>
          </p:cNvPr>
          <p:cNvSpPr>
            <a:spLocks noGrp="1"/>
          </p:cNvSpPr>
          <p:nvPr>
            <p:ph type="sldNum" sz="quarter" idx="12"/>
          </p:nvPr>
        </p:nvSpPr>
        <p:spPr/>
        <p:txBody>
          <a:bodyPr/>
          <a:lstStyle/>
          <a:p>
            <a:fld id="{A8C6F2B8-CCAF-4FE4-A9DD-8C2B1B1923DF}" type="slidenum">
              <a:rPr lang="en-US" smtClean="0"/>
              <a:t>‹#›</a:t>
            </a:fld>
            <a:endParaRPr lang="en-US"/>
          </a:p>
        </p:txBody>
      </p:sp>
    </p:spTree>
    <p:extLst>
      <p:ext uri="{BB962C8B-B14F-4D97-AF65-F5344CB8AC3E}">
        <p14:creationId xmlns:p14="http://schemas.microsoft.com/office/powerpoint/2010/main" val="3693939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EA2F8-F2A3-E909-EB53-85B1D155828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48DABAA-5B1E-9DCD-75DA-AA7877EC60A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B3A599A-268E-D29C-132A-04EB063CF62E}"/>
              </a:ext>
            </a:extLst>
          </p:cNvPr>
          <p:cNvSpPr>
            <a:spLocks noGrp="1"/>
          </p:cNvSpPr>
          <p:nvPr>
            <p:ph type="dt" sz="half" idx="10"/>
          </p:nvPr>
        </p:nvSpPr>
        <p:spPr/>
        <p:txBody>
          <a:bodyPr/>
          <a:lstStyle/>
          <a:p>
            <a:fld id="{F0B418DA-8E2F-418A-8A89-5903B0B87613}" type="datetimeFigureOut">
              <a:rPr lang="en-US" smtClean="0"/>
              <a:t>2/8/26</a:t>
            </a:fld>
            <a:endParaRPr lang="en-US"/>
          </a:p>
        </p:txBody>
      </p:sp>
      <p:sp>
        <p:nvSpPr>
          <p:cNvPr id="5" name="Footer Placeholder 4">
            <a:extLst>
              <a:ext uri="{FF2B5EF4-FFF2-40B4-BE49-F238E27FC236}">
                <a16:creationId xmlns:a16="http://schemas.microsoft.com/office/drawing/2014/main" id="{88E32D67-6E7D-D2ED-42FC-9CAA469DCA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016B8A-B1A5-A060-3DAA-F74C9B821ED8}"/>
              </a:ext>
            </a:extLst>
          </p:cNvPr>
          <p:cNvSpPr>
            <a:spLocks noGrp="1"/>
          </p:cNvSpPr>
          <p:nvPr>
            <p:ph type="sldNum" sz="quarter" idx="12"/>
          </p:nvPr>
        </p:nvSpPr>
        <p:spPr/>
        <p:txBody>
          <a:bodyPr/>
          <a:lstStyle/>
          <a:p>
            <a:fld id="{A8C6F2B8-CCAF-4FE4-A9DD-8C2B1B1923DF}" type="slidenum">
              <a:rPr lang="en-US" smtClean="0"/>
              <a:t>‹#›</a:t>
            </a:fld>
            <a:endParaRPr lang="en-US"/>
          </a:p>
        </p:txBody>
      </p:sp>
    </p:spTree>
    <p:extLst>
      <p:ext uri="{BB962C8B-B14F-4D97-AF65-F5344CB8AC3E}">
        <p14:creationId xmlns:p14="http://schemas.microsoft.com/office/powerpoint/2010/main" val="2160106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3D6F7-06EC-1EB9-4D4E-67F7A9E294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D9AD07-56A3-BC5D-F7F9-B3F2D774EB6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05B8E99-C68D-F226-D15A-95822AFE82F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0152AF7-715D-818F-6FBA-ED2EE44FDFAE}"/>
              </a:ext>
            </a:extLst>
          </p:cNvPr>
          <p:cNvSpPr>
            <a:spLocks noGrp="1"/>
          </p:cNvSpPr>
          <p:nvPr>
            <p:ph type="dt" sz="half" idx="10"/>
          </p:nvPr>
        </p:nvSpPr>
        <p:spPr/>
        <p:txBody>
          <a:bodyPr/>
          <a:lstStyle/>
          <a:p>
            <a:fld id="{F0B418DA-8E2F-418A-8A89-5903B0B87613}" type="datetimeFigureOut">
              <a:rPr lang="en-US" smtClean="0"/>
              <a:t>2/8/26</a:t>
            </a:fld>
            <a:endParaRPr lang="en-US"/>
          </a:p>
        </p:txBody>
      </p:sp>
      <p:sp>
        <p:nvSpPr>
          <p:cNvPr id="6" name="Footer Placeholder 5">
            <a:extLst>
              <a:ext uri="{FF2B5EF4-FFF2-40B4-BE49-F238E27FC236}">
                <a16:creationId xmlns:a16="http://schemas.microsoft.com/office/drawing/2014/main" id="{9D98674A-D2BF-04FE-F5D0-C7E7B47C6E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75EC6E-EA70-9086-9E17-560D9AE855B5}"/>
              </a:ext>
            </a:extLst>
          </p:cNvPr>
          <p:cNvSpPr>
            <a:spLocks noGrp="1"/>
          </p:cNvSpPr>
          <p:nvPr>
            <p:ph type="sldNum" sz="quarter" idx="12"/>
          </p:nvPr>
        </p:nvSpPr>
        <p:spPr/>
        <p:txBody>
          <a:bodyPr/>
          <a:lstStyle/>
          <a:p>
            <a:fld id="{A8C6F2B8-CCAF-4FE4-A9DD-8C2B1B1923DF}" type="slidenum">
              <a:rPr lang="en-US" smtClean="0"/>
              <a:t>‹#›</a:t>
            </a:fld>
            <a:endParaRPr lang="en-US"/>
          </a:p>
        </p:txBody>
      </p:sp>
    </p:spTree>
    <p:extLst>
      <p:ext uri="{BB962C8B-B14F-4D97-AF65-F5344CB8AC3E}">
        <p14:creationId xmlns:p14="http://schemas.microsoft.com/office/powerpoint/2010/main" val="719722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A5F64-0A72-998B-D042-91E23759AB9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4EDEC2E-2735-4BCB-A443-C4F6D901B69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4F797AB-5C2F-9FB4-DE95-9D0BA43DAC7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9769AA5-24F3-9D5E-DD26-E00C8371D0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45CB97E-86AF-156F-33D5-2FC8CBBA460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48CA74F-B738-C7AC-F3F7-8BC19A41AA21}"/>
              </a:ext>
            </a:extLst>
          </p:cNvPr>
          <p:cNvSpPr>
            <a:spLocks noGrp="1"/>
          </p:cNvSpPr>
          <p:nvPr>
            <p:ph type="dt" sz="half" idx="10"/>
          </p:nvPr>
        </p:nvSpPr>
        <p:spPr/>
        <p:txBody>
          <a:bodyPr/>
          <a:lstStyle/>
          <a:p>
            <a:fld id="{F0B418DA-8E2F-418A-8A89-5903B0B87613}" type="datetimeFigureOut">
              <a:rPr lang="en-US" smtClean="0"/>
              <a:t>2/8/26</a:t>
            </a:fld>
            <a:endParaRPr lang="en-US"/>
          </a:p>
        </p:txBody>
      </p:sp>
      <p:sp>
        <p:nvSpPr>
          <p:cNvPr id="8" name="Footer Placeholder 7">
            <a:extLst>
              <a:ext uri="{FF2B5EF4-FFF2-40B4-BE49-F238E27FC236}">
                <a16:creationId xmlns:a16="http://schemas.microsoft.com/office/drawing/2014/main" id="{BD280246-426E-DE00-0C84-BA06D106A80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0B7CB9C-C7D7-93B9-4444-410796403F01}"/>
              </a:ext>
            </a:extLst>
          </p:cNvPr>
          <p:cNvSpPr>
            <a:spLocks noGrp="1"/>
          </p:cNvSpPr>
          <p:nvPr>
            <p:ph type="sldNum" sz="quarter" idx="12"/>
          </p:nvPr>
        </p:nvSpPr>
        <p:spPr/>
        <p:txBody>
          <a:bodyPr/>
          <a:lstStyle/>
          <a:p>
            <a:fld id="{A8C6F2B8-CCAF-4FE4-A9DD-8C2B1B1923DF}" type="slidenum">
              <a:rPr lang="en-US" smtClean="0"/>
              <a:t>‹#›</a:t>
            </a:fld>
            <a:endParaRPr lang="en-US"/>
          </a:p>
        </p:txBody>
      </p:sp>
    </p:spTree>
    <p:extLst>
      <p:ext uri="{BB962C8B-B14F-4D97-AF65-F5344CB8AC3E}">
        <p14:creationId xmlns:p14="http://schemas.microsoft.com/office/powerpoint/2010/main" val="274814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D259B-7955-E9F6-B7EE-2F475B2E525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56708D0-9454-CEE6-A6E5-30957094BC6F}"/>
              </a:ext>
            </a:extLst>
          </p:cNvPr>
          <p:cNvSpPr>
            <a:spLocks noGrp="1"/>
          </p:cNvSpPr>
          <p:nvPr>
            <p:ph type="dt" sz="half" idx="10"/>
          </p:nvPr>
        </p:nvSpPr>
        <p:spPr/>
        <p:txBody>
          <a:bodyPr/>
          <a:lstStyle/>
          <a:p>
            <a:fld id="{F0B418DA-8E2F-418A-8A89-5903B0B87613}" type="datetimeFigureOut">
              <a:rPr lang="en-US" smtClean="0"/>
              <a:t>2/8/26</a:t>
            </a:fld>
            <a:endParaRPr lang="en-US"/>
          </a:p>
        </p:txBody>
      </p:sp>
      <p:sp>
        <p:nvSpPr>
          <p:cNvPr id="4" name="Footer Placeholder 3">
            <a:extLst>
              <a:ext uri="{FF2B5EF4-FFF2-40B4-BE49-F238E27FC236}">
                <a16:creationId xmlns:a16="http://schemas.microsoft.com/office/drawing/2014/main" id="{C6544623-AEF3-9537-2219-EFBA943957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A0108DD-A122-BD56-6421-8B3D689C5D75}"/>
              </a:ext>
            </a:extLst>
          </p:cNvPr>
          <p:cNvSpPr>
            <a:spLocks noGrp="1"/>
          </p:cNvSpPr>
          <p:nvPr>
            <p:ph type="sldNum" sz="quarter" idx="12"/>
          </p:nvPr>
        </p:nvSpPr>
        <p:spPr/>
        <p:txBody>
          <a:bodyPr/>
          <a:lstStyle/>
          <a:p>
            <a:fld id="{A8C6F2B8-CCAF-4FE4-A9DD-8C2B1B1923DF}" type="slidenum">
              <a:rPr lang="en-US" smtClean="0"/>
              <a:t>‹#›</a:t>
            </a:fld>
            <a:endParaRPr lang="en-US"/>
          </a:p>
        </p:txBody>
      </p:sp>
    </p:spTree>
    <p:extLst>
      <p:ext uri="{BB962C8B-B14F-4D97-AF65-F5344CB8AC3E}">
        <p14:creationId xmlns:p14="http://schemas.microsoft.com/office/powerpoint/2010/main" val="2363233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A7C45F2-947F-5630-5BAD-FD9064BE0122}"/>
              </a:ext>
            </a:extLst>
          </p:cNvPr>
          <p:cNvSpPr>
            <a:spLocks noGrp="1"/>
          </p:cNvSpPr>
          <p:nvPr>
            <p:ph type="dt" sz="half" idx="10"/>
          </p:nvPr>
        </p:nvSpPr>
        <p:spPr/>
        <p:txBody>
          <a:bodyPr/>
          <a:lstStyle/>
          <a:p>
            <a:fld id="{F0B418DA-8E2F-418A-8A89-5903B0B87613}" type="datetimeFigureOut">
              <a:rPr lang="en-US" smtClean="0"/>
              <a:t>2/8/26</a:t>
            </a:fld>
            <a:endParaRPr lang="en-US"/>
          </a:p>
        </p:txBody>
      </p:sp>
      <p:sp>
        <p:nvSpPr>
          <p:cNvPr id="3" name="Footer Placeholder 2">
            <a:extLst>
              <a:ext uri="{FF2B5EF4-FFF2-40B4-BE49-F238E27FC236}">
                <a16:creationId xmlns:a16="http://schemas.microsoft.com/office/drawing/2014/main" id="{DC2E5B41-7F44-02F2-7621-41A05EC297E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A8AAF1C-ACCB-047E-524D-16E128679F48}"/>
              </a:ext>
            </a:extLst>
          </p:cNvPr>
          <p:cNvSpPr>
            <a:spLocks noGrp="1"/>
          </p:cNvSpPr>
          <p:nvPr>
            <p:ph type="sldNum" sz="quarter" idx="12"/>
          </p:nvPr>
        </p:nvSpPr>
        <p:spPr/>
        <p:txBody>
          <a:bodyPr/>
          <a:lstStyle/>
          <a:p>
            <a:fld id="{A8C6F2B8-CCAF-4FE4-A9DD-8C2B1B1923DF}" type="slidenum">
              <a:rPr lang="en-US" smtClean="0"/>
              <a:t>‹#›</a:t>
            </a:fld>
            <a:endParaRPr lang="en-US"/>
          </a:p>
        </p:txBody>
      </p:sp>
    </p:spTree>
    <p:extLst>
      <p:ext uri="{BB962C8B-B14F-4D97-AF65-F5344CB8AC3E}">
        <p14:creationId xmlns:p14="http://schemas.microsoft.com/office/powerpoint/2010/main" val="3819337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43EED-443D-55A2-C0AB-D08323F210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B5ED783-048E-1CE9-2B7F-E33D58C6BC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A222FD-47CB-6C73-7378-519A59D431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30530C-B5A5-4D79-DB0E-0CE7AB0254AC}"/>
              </a:ext>
            </a:extLst>
          </p:cNvPr>
          <p:cNvSpPr>
            <a:spLocks noGrp="1"/>
          </p:cNvSpPr>
          <p:nvPr>
            <p:ph type="dt" sz="half" idx="10"/>
          </p:nvPr>
        </p:nvSpPr>
        <p:spPr/>
        <p:txBody>
          <a:bodyPr/>
          <a:lstStyle/>
          <a:p>
            <a:fld id="{F0B418DA-8E2F-418A-8A89-5903B0B87613}" type="datetimeFigureOut">
              <a:rPr lang="en-US" smtClean="0"/>
              <a:t>2/8/26</a:t>
            </a:fld>
            <a:endParaRPr lang="en-US"/>
          </a:p>
        </p:txBody>
      </p:sp>
      <p:sp>
        <p:nvSpPr>
          <p:cNvPr id="6" name="Footer Placeholder 5">
            <a:extLst>
              <a:ext uri="{FF2B5EF4-FFF2-40B4-BE49-F238E27FC236}">
                <a16:creationId xmlns:a16="http://schemas.microsoft.com/office/drawing/2014/main" id="{E7419204-6863-F816-F693-CA937988B0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0F0E4A-354F-167F-FAA4-06600B49BD25}"/>
              </a:ext>
            </a:extLst>
          </p:cNvPr>
          <p:cNvSpPr>
            <a:spLocks noGrp="1"/>
          </p:cNvSpPr>
          <p:nvPr>
            <p:ph type="sldNum" sz="quarter" idx="12"/>
          </p:nvPr>
        </p:nvSpPr>
        <p:spPr/>
        <p:txBody>
          <a:bodyPr/>
          <a:lstStyle/>
          <a:p>
            <a:fld id="{A8C6F2B8-CCAF-4FE4-A9DD-8C2B1B1923DF}" type="slidenum">
              <a:rPr lang="en-US" smtClean="0"/>
              <a:t>‹#›</a:t>
            </a:fld>
            <a:endParaRPr lang="en-US"/>
          </a:p>
        </p:txBody>
      </p:sp>
    </p:spTree>
    <p:extLst>
      <p:ext uri="{BB962C8B-B14F-4D97-AF65-F5344CB8AC3E}">
        <p14:creationId xmlns:p14="http://schemas.microsoft.com/office/powerpoint/2010/main" val="2794272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54A25-D171-3393-905D-264BE46737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5F5BD86-8A96-2186-6E75-F53F56E9CD2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2F88AD1-6946-E680-C932-8F373A2688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5C2DF5-25A2-A21E-52FC-1E30F8670A8B}"/>
              </a:ext>
            </a:extLst>
          </p:cNvPr>
          <p:cNvSpPr>
            <a:spLocks noGrp="1"/>
          </p:cNvSpPr>
          <p:nvPr>
            <p:ph type="dt" sz="half" idx="10"/>
          </p:nvPr>
        </p:nvSpPr>
        <p:spPr/>
        <p:txBody>
          <a:bodyPr/>
          <a:lstStyle/>
          <a:p>
            <a:fld id="{F0B418DA-8E2F-418A-8A89-5903B0B87613}" type="datetimeFigureOut">
              <a:rPr lang="en-US" smtClean="0"/>
              <a:t>2/8/26</a:t>
            </a:fld>
            <a:endParaRPr lang="en-US"/>
          </a:p>
        </p:txBody>
      </p:sp>
      <p:sp>
        <p:nvSpPr>
          <p:cNvPr id="6" name="Footer Placeholder 5">
            <a:extLst>
              <a:ext uri="{FF2B5EF4-FFF2-40B4-BE49-F238E27FC236}">
                <a16:creationId xmlns:a16="http://schemas.microsoft.com/office/drawing/2014/main" id="{1F26B784-C543-2D3E-B7AA-E3F6592DCC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41C4E66-5E1C-2EF9-FEB4-B1B87B2F9DDA}"/>
              </a:ext>
            </a:extLst>
          </p:cNvPr>
          <p:cNvSpPr>
            <a:spLocks noGrp="1"/>
          </p:cNvSpPr>
          <p:nvPr>
            <p:ph type="sldNum" sz="quarter" idx="12"/>
          </p:nvPr>
        </p:nvSpPr>
        <p:spPr/>
        <p:txBody>
          <a:bodyPr/>
          <a:lstStyle/>
          <a:p>
            <a:fld id="{A8C6F2B8-CCAF-4FE4-A9DD-8C2B1B1923DF}" type="slidenum">
              <a:rPr lang="en-US" smtClean="0"/>
              <a:t>‹#›</a:t>
            </a:fld>
            <a:endParaRPr lang="en-US"/>
          </a:p>
        </p:txBody>
      </p:sp>
    </p:spTree>
    <p:extLst>
      <p:ext uri="{BB962C8B-B14F-4D97-AF65-F5344CB8AC3E}">
        <p14:creationId xmlns:p14="http://schemas.microsoft.com/office/powerpoint/2010/main" val="1171074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ED210BC-89EA-D4A7-31F1-4D4E5B6F34F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ADF0085-3DF8-72CE-946A-8807612F92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EA9CB6-D950-CDB0-EA90-59E9533F86B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0B418DA-8E2F-418A-8A89-5903B0B87613}" type="datetimeFigureOut">
              <a:rPr lang="en-US" smtClean="0"/>
              <a:t>2/8/26</a:t>
            </a:fld>
            <a:endParaRPr lang="en-US"/>
          </a:p>
        </p:txBody>
      </p:sp>
      <p:sp>
        <p:nvSpPr>
          <p:cNvPr id="5" name="Footer Placeholder 4">
            <a:extLst>
              <a:ext uri="{FF2B5EF4-FFF2-40B4-BE49-F238E27FC236}">
                <a16:creationId xmlns:a16="http://schemas.microsoft.com/office/drawing/2014/main" id="{117A19FA-B040-C344-04AF-637FFEA89CC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2F5AE214-6A84-DB14-3442-52B458E7A25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8C6F2B8-CCAF-4FE4-A9DD-8C2B1B1923DF}" type="slidenum">
              <a:rPr lang="en-US" smtClean="0"/>
              <a:t>‹#›</a:t>
            </a:fld>
            <a:endParaRPr lang="en-US"/>
          </a:p>
        </p:txBody>
      </p:sp>
    </p:spTree>
    <p:extLst>
      <p:ext uri="{BB962C8B-B14F-4D97-AF65-F5344CB8AC3E}">
        <p14:creationId xmlns:p14="http://schemas.microsoft.com/office/powerpoint/2010/main" val="2644906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69C3BC5-6E00-5DDD-BE12-058B1458A3A2}"/>
            </a:ext>
          </a:extLst>
        </p:cNvPr>
        <p:cNvGrpSpPr/>
        <p:nvPr/>
      </p:nvGrpSpPr>
      <p:grpSpPr>
        <a:xfrm>
          <a:off x="0" y="0"/>
          <a:ext cx="0" cy="0"/>
          <a:chOff x="0" y="0"/>
          <a:chExt cx="0" cy="0"/>
        </a:xfrm>
      </p:grpSpPr>
      <p:sp>
        <p:nvSpPr>
          <p:cNvPr id="6"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17CF24-E2C3-2A08-19FB-DCF8659D1D8D}"/>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b="1">
                <a:solidFill>
                  <a:srgbClr val="FFFFFF"/>
                </a:solidFill>
              </a:rPr>
              <a:t>Leadership?</a:t>
            </a:r>
            <a:endParaRPr lang="en-US" sz="3600" b="1" dirty="0">
              <a:solidFill>
                <a:srgbClr val="FFFFFF"/>
              </a:solidFill>
            </a:endParaRPr>
          </a:p>
        </p:txBody>
      </p:sp>
      <p:pic>
        <p:nvPicPr>
          <p:cNvPr id="4" name="Picture 3" descr="A person in a military uniform pointing at a group of people&#10;&#10;AI-generated content may be incorrect.">
            <a:extLst>
              <a:ext uri="{FF2B5EF4-FFF2-40B4-BE49-F238E27FC236}">
                <a16:creationId xmlns:a16="http://schemas.microsoft.com/office/drawing/2014/main" id="{9B943C31-738C-B0F6-AA64-62755E2529AB}"/>
              </a:ext>
            </a:extLst>
          </p:cNvPr>
          <p:cNvPicPr>
            <a:picLocks noChangeAspect="1"/>
          </p:cNvPicPr>
          <p:nvPr/>
        </p:nvPicPr>
        <p:blipFill>
          <a:blip r:embed="rId2">
            <a:extLst>
              <a:ext uri="{28A0092B-C50C-407E-A947-70E740481C1C}">
                <a14:useLocalDpi xmlns:a14="http://schemas.microsoft.com/office/drawing/2010/main" val="0"/>
              </a:ext>
            </a:extLst>
          </a:blip>
          <a:srcRect t="1258" r="-2" b="-2"/>
          <a:stretch>
            <a:fillRect/>
          </a:stretch>
        </p:blipFill>
        <p:spPr>
          <a:xfrm>
            <a:off x="6285422" y="643466"/>
            <a:ext cx="3764488" cy="5568739"/>
          </a:xfrm>
          <a:prstGeom prst="rect">
            <a:avLst/>
          </a:prstGeom>
        </p:spPr>
      </p:pic>
    </p:spTree>
    <p:extLst>
      <p:ext uri="{BB962C8B-B14F-4D97-AF65-F5344CB8AC3E}">
        <p14:creationId xmlns:p14="http://schemas.microsoft.com/office/powerpoint/2010/main" val="587196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E04747-53E2-17C0-58C6-BC36665724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3738DF-199B-84E9-CD51-9471CCA484CD}"/>
              </a:ext>
            </a:extLst>
          </p:cNvPr>
          <p:cNvSpPr>
            <a:spLocks noGrp="1"/>
          </p:cNvSpPr>
          <p:nvPr>
            <p:ph type="title"/>
          </p:nvPr>
        </p:nvSpPr>
        <p:spPr>
          <a:xfrm>
            <a:off x="95693" y="148856"/>
            <a:ext cx="11972260" cy="6602817"/>
          </a:xfrm>
        </p:spPr>
        <p:txBody>
          <a:bodyPr/>
          <a:lstStyle/>
          <a:p>
            <a:pPr algn="ctr"/>
            <a:r>
              <a:rPr lang="en-US" b="1" dirty="0"/>
              <a:t>Now the overseer must be above reproach, the husband of but one wife, temperate, self-controlled, respectable, hospitable, able to teach, not given to drunkenness, not violent but gentle, not quarrelsome, not a lover of money. </a:t>
            </a:r>
          </a:p>
        </p:txBody>
      </p:sp>
    </p:spTree>
    <p:extLst>
      <p:ext uri="{BB962C8B-B14F-4D97-AF65-F5344CB8AC3E}">
        <p14:creationId xmlns:p14="http://schemas.microsoft.com/office/powerpoint/2010/main" val="11892127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D98CEF-A5A8-022C-5E28-0C9924AB17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172CE0-1416-31C5-53D4-4EF33ED3F1AB}"/>
              </a:ext>
            </a:extLst>
          </p:cNvPr>
          <p:cNvSpPr>
            <a:spLocks noGrp="1"/>
          </p:cNvSpPr>
          <p:nvPr>
            <p:ph type="title"/>
          </p:nvPr>
        </p:nvSpPr>
        <p:spPr>
          <a:xfrm>
            <a:off x="95693" y="148856"/>
            <a:ext cx="11972260" cy="6602817"/>
          </a:xfrm>
        </p:spPr>
        <p:txBody>
          <a:bodyPr/>
          <a:lstStyle/>
          <a:p>
            <a:pPr algn="ctr"/>
            <a:r>
              <a:rPr lang="en-US" b="1" dirty="0"/>
              <a:t>The elders who direct the affairs of the church well are worthy of double honor, especially those whose work is preaching and teaching. </a:t>
            </a:r>
            <a:br>
              <a:rPr lang="en-US" b="1" dirty="0"/>
            </a:br>
            <a:r>
              <a:rPr lang="en-US" b="1" dirty="0"/>
              <a:t>1 Tim. 5:17</a:t>
            </a:r>
          </a:p>
        </p:txBody>
      </p:sp>
    </p:spTree>
    <p:extLst>
      <p:ext uri="{BB962C8B-B14F-4D97-AF65-F5344CB8AC3E}">
        <p14:creationId xmlns:p14="http://schemas.microsoft.com/office/powerpoint/2010/main" val="26852347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351121-3556-3662-0645-03A29175C8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FB7331-A591-6E05-41AD-21E1FA6F981E}"/>
              </a:ext>
            </a:extLst>
          </p:cNvPr>
          <p:cNvSpPr>
            <a:spLocks noGrp="1"/>
          </p:cNvSpPr>
          <p:nvPr>
            <p:ph type="title"/>
          </p:nvPr>
        </p:nvSpPr>
        <p:spPr>
          <a:xfrm>
            <a:off x="95693" y="148856"/>
            <a:ext cx="11972260" cy="6602817"/>
          </a:xfrm>
        </p:spPr>
        <p:txBody>
          <a:bodyPr/>
          <a:lstStyle/>
          <a:p>
            <a:pPr algn="ctr"/>
            <a:r>
              <a:rPr lang="en-US" b="1" dirty="0"/>
              <a:t>Now the overseer must be above reproach, the husband of but one wife, temperate, self-controlled, respectable, hospitable, able to teach, not given to drunkenness, not violent but gentle, not quarrelsome, not a lover of money. </a:t>
            </a:r>
          </a:p>
        </p:txBody>
      </p:sp>
    </p:spTree>
    <p:extLst>
      <p:ext uri="{BB962C8B-B14F-4D97-AF65-F5344CB8AC3E}">
        <p14:creationId xmlns:p14="http://schemas.microsoft.com/office/powerpoint/2010/main" val="13397631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3481D7-9BFF-2085-E586-5E83A42BC6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911775-564C-6F2F-DE34-AD82B8BA13CB}"/>
              </a:ext>
            </a:extLst>
          </p:cNvPr>
          <p:cNvSpPr>
            <a:spLocks noGrp="1"/>
          </p:cNvSpPr>
          <p:nvPr>
            <p:ph type="title"/>
          </p:nvPr>
        </p:nvSpPr>
        <p:spPr>
          <a:xfrm>
            <a:off x="95693" y="148856"/>
            <a:ext cx="11972260" cy="6602817"/>
          </a:xfrm>
        </p:spPr>
        <p:txBody>
          <a:bodyPr/>
          <a:lstStyle/>
          <a:p>
            <a:pPr algn="ctr"/>
            <a:r>
              <a:rPr lang="en-US" b="1" i="1" dirty="0"/>
              <a:t>What is </a:t>
            </a:r>
            <a:r>
              <a:rPr lang="en-US" sz="4800" b="1" i="1" dirty="0">
                <a:solidFill>
                  <a:schemeClr val="tx2">
                    <a:lumMod val="75000"/>
                    <a:lumOff val="25000"/>
                  </a:schemeClr>
                </a:solidFill>
              </a:rPr>
              <a:t>required</a:t>
            </a:r>
            <a:r>
              <a:rPr lang="en-US" b="1" i="1" dirty="0"/>
              <a:t> of all Christian leaders should be </a:t>
            </a:r>
            <a:r>
              <a:rPr lang="en-US" sz="4800" b="1" i="1" dirty="0">
                <a:solidFill>
                  <a:schemeClr val="accent1"/>
                </a:solidFill>
              </a:rPr>
              <a:t>desired</a:t>
            </a:r>
            <a:r>
              <a:rPr lang="en-US" b="1" i="1" dirty="0"/>
              <a:t> by all Christ followers. </a:t>
            </a:r>
          </a:p>
        </p:txBody>
      </p:sp>
    </p:spTree>
    <p:extLst>
      <p:ext uri="{BB962C8B-B14F-4D97-AF65-F5344CB8AC3E}">
        <p14:creationId xmlns:p14="http://schemas.microsoft.com/office/powerpoint/2010/main" val="12209287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265652-54F5-A86E-E6E5-FCAEFC114C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AD56B6-CEED-8658-65BE-D8CC6874C3C5}"/>
              </a:ext>
            </a:extLst>
          </p:cNvPr>
          <p:cNvSpPr>
            <a:spLocks noGrp="1"/>
          </p:cNvSpPr>
          <p:nvPr>
            <p:ph type="title"/>
          </p:nvPr>
        </p:nvSpPr>
        <p:spPr>
          <a:xfrm>
            <a:off x="95693" y="148856"/>
            <a:ext cx="11972260" cy="6602817"/>
          </a:xfrm>
        </p:spPr>
        <p:txBody>
          <a:bodyPr/>
          <a:lstStyle/>
          <a:p>
            <a:pPr algn="ctr"/>
            <a:r>
              <a:rPr lang="en-US" b="1" dirty="0"/>
              <a:t>Now the overseer must be above reproach, the husband of but one wife, temperate, self-controlled, respectable, hospitable, able to teach, not given to drunkenness, not violent but gentle, not quarrelsome, not a lover of money. </a:t>
            </a:r>
          </a:p>
        </p:txBody>
      </p:sp>
    </p:spTree>
    <p:extLst>
      <p:ext uri="{BB962C8B-B14F-4D97-AF65-F5344CB8AC3E}">
        <p14:creationId xmlns:p14="http://schemas.microsoft.com/office/powerpoint/2010/main" val="17586064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347E53-9F86-BBA7-CF26-F3BA768B62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35A2F5-F1CC-2254-F7D6-98B9B3244165}"/>
              </a:ext>
            </a:extLst>
          </p:cNvPr>
          <p:cNvSpPr>
            <a:spLocks noGrp="1"/>
          </p:cNvSpPr>
          <p:nvPr>
            <p:ph type="title"/>
          </p:nvPr>
        </p:nvSpPr>
        <p:spPr>
          <a:xfrm>
            <a:off x="95693" y="148856"/>
            <a:ext cx="11972260" cy="6602817"/>
          </a:xfrm>
        </p:spPr>
        <p:txBody>
          <a:bodyPr/>
          <a:lstStyle/>
          <a:p>
            <a:pPr algn="ctr"/>
            <a:r>
              <a:rPr lang="en-US" b="1" dirty="0"/>
              <a:t>For the love of money is a root of all kinds of evil. Some people, eager for money, have wandered from the faith and pierced themselves with many griefs.</a:t>
            </a:r>
            <a:br>
              <a:rPr lang="en-US" b="1" dirty="0"/>
            </a:br>
            <a:r>
              <a:rPr lang="en-US" b="1" dirty="0"/>
              <a:t>1 Tim. 6:10</a:t>
            </a:r>
          </a:p>
        </p:txBody>
      </p:sp>
    </p:spTree>
    <p:extLst>
      <p:ext uri="{BB962C8B-B14F-4D97-AF65-F5344CB8AC3E}">
        <p14:creationId xmlns:p14="http://schemas.microsoft.com/office/powerpoint/2010/main" val="26772847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F553EF-EDC1-2881-2BA7-E93042643C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2B6234-3808-9E16-665C-438B7B1B0D8C}"/>
              </a:ext>
            </a:extLst>
          </p:cNvPr>
          <p:cNvSpPr>
            <a:spLocks noGrp="1"/>
          </p:cNvSpPr>
          <p:nvPr>
            <p:ph type="title"/>
          </p:nvPr>
        </p:nvSpPr>
        <p:spPr>
          <a:xfrm>
            <a:off x="95693" y="148856"/>
            <a:ext cx="11972260" cy="6602817"/>
          </a:xfrm>
        </p:spPr>
        <p:txBody>
          <a:bodyPr/>
          <a:lstStyle/>
          <a:p>
            <a:pPr algn="ctr"/>
            <a:r>
              <a:rPr lang="en-US" b="1" dirty="0"/>
              <a:t>He must manage his own family well and see that his children obey him with proper respect. (If anyone does not know how to manage his own family, how can he take care of God’s church?) </a:t>
            </a:r>
          </a:p>
        </p:txBody>
      </p:sp>
    </p:spTree>
    <p:extLst>
      <p:ext uri="{BB962C8B-B14F-4D97-AF65-F5344CB8AC3E}">
        <p14:creationId xmlns:p14="http://schemas.microsoft.com/office/powerpoint/2010/main" val="4769648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CE8FD5-39E1-90F7-870D-E4C226D161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DB9D83-7E40-889C-0996-BDB958245379}"/>
              </a:ext>
            </a:extLst>
          </p:cNvPr>
          <p:cNvSpPr>
            <a:spLocks noGrp="1"/>
          </p:cNvSpPr>
          <p:nvPr>
            <p:ph type="title"/>
          </p:nvPr>
        </p:nvSpPr>
        <p:spPr>
          <a:xfrm>
            <a:off x="95693" y="148856"/>
            <a:ext cx="11972260" cy="6602817"/>
          </a:xfrm>
        </p:spPr>
        <p:txBody>
          <a:bodyPr/>
          <a:lstStyle/>
          <a:p>
            <a:pPr algn="ctr"/>
            <a:r>
              <a:rPr lang="en-US" b="1" dirty="0"/>
              <a:t>He must not be a recent convert, or he may become conceited and fall under the same judgment as the devil. </a:t>
            </a:r>
          </a:p>
        </p:txBody>
      </p:sp>
    </p:spTree>
    <p:extLst>
      <p:ext uri="{BB962C8B-B14F-4D97-AF65-F5344CB8AC3E}">
        <p14:creationId xmlns:p14="http://schemas.microsoft.com/office/powerpoint/2010/main" val="13452595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F2F167-D9E4-F6E4-EB41-A6DEBD45F8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41BE84-6CEC-B776-17E1-EE66FAFB1A96}"/>
              </a:ext>
            </a:extLst>
          </p:cNvPr>
          <p:cNvSpPr>
            <a:spLocks noGrp="1"/>
          </p:cNvSpPr>
          <p:nvPr>
            <p:ph type="title"/>
          </p:nvPr>
        </p:nvSpPr>
        <p:spPr>
          <a:xfrm>
            <a:off x="95693" y="148856"/>
            <a:ext cx="11972260" cy="6602817"/>
          </a:xfrm>
        </p:spPr>
        <p:txBody>
          <a:bodyPr/>
          <a:lstStyle/>
          <a:p>
            <a:pPr algn="ctr"/>
            <a:r>
              <a:rPr lang="en-US" b="1" dirty="0"/>
              <a:t>He must also have a good reputation with outsiders, so that he will not fall into disgrace and into the devil’s trap. </a:t>
            </a:r>
          </a:p>
        </p:txBody>
      </p:sp>
    </p:spTree>
    <p:extLst>
      <p:ext uri="{BB962C8B-B14F-4D97-AF65-F5344CB8AC3E}">
        <p14:creationId xmlns:p14="http://schemas.microsoft.com/office/powerpoint/2010/main" val="11907424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83A4ED-790B-128B-524C-DFA2602935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214018-F8F1-655C-0F44-B8CB98B7A1FB}"/>
              </a:ext>
            </a:extLst>
          </p:cNvPr>
          <p:cNvSpPr>
            <a:spLocks noGrp="1"/>
          </p:cNvSpPr>
          <p:nvPr>
            <p:ph type="title"/>
          </p:nvPr>
        </p:nvSpPr>
        <p:spPr>
          <a:xfrm>
            <a:off x="95693" y="148856"/>
            <a:ext cx="11972260" cy="6602817"/>
          </a:xfrm>
        </p:spPr>
        <p:txBody>
          <a:bodyPr>
            <a:noAutofit/>
          </a:bodyPr>
          <a:lstStyle/>
          <a:p>
            <a:pPr algn="ctr"/>
            <a:r>
              <a:rPr lang="en-US" sz="3600" b="1" dirty="0"/>
              <a:t>Deacons, likewise, are to be men worthy of respect, sincere, not indulging in much wine, and not pursuing dishonest gain. They must keep hold of the deep truths of the faith with a clear conscience. They must first be tested; and then if there is nothing against them, let them serve as deacons. In the same way, their wives are to be women worthy of respect, not malicious talkers but temperate and trustworthy in everything. A deacon must be the husband of but one wife and must manage his children and his household well. Those who have served well gain an excellent standing and great assurance in their faith in Christ Jesus.</a:t>
            </a:r>
          </a:p>
        </p:txBody>
      </p:sp>
    </p:spTree>
    <p:extLst>
      <p:ext uri="{BB962C8B-B14F-4D97-AF65-F5344CB8AC3E}">
        <p14:creationId xmlns:p14="http://schemas.microsoft.com/office/powerpoint/2010/main" val="2323330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6D140B3-A1A0-4B1F-8F45-BAB53C3C4C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62F69E-6247-3C86-A21B-AEE02F1E670F}"/>
              </a:ext>
            </a:extLst>
          </p:cNvPr>
          <p:cNvSpPr>
            <a:spLocks noGrp="1"/>
          </p:cNvSpPr>
          <p:nvPr>
            <p:ph type="title"/>
          </p:nvPr>
        </p:nvSpPr>
        <p:spPr>
          <a:xfrm>
            <a:off x="640080" y="320040"/>
            <a:ext cx="6692827" cy="3892669"/>
          </a:xfrm>
        </p:spPr>
        <p:txBody>
          <a:bodyPr vert="horz" lIns="91440" tIns="45720" rIns="91440" bIns="45720" rtlCol="0" anchor="b">
            <a:normAutofit/>
          </a:bodyPr>
          <a:lstStyle/>
          <a:p>
            <a:r>
              <a:rPr lang="en-US" sz="6600" b="1" kern="1200" dirty="0">
                <a:solidFill>
                  <a:schemeClr val="tx1"/>
                </a:solidFill>
                <a:latin typeface="+mj-lt"/>
                <a:ea typeface="+mj-ea"/>
                <a:cs typeface="+mj-cs"/>
              </a:rPr>
              <a:t>Leadership is going to happen.</a:t>
            </a:r>
          </a:p>
        </p:txBody>
      </p:sp>
      <p:pic>
        <p:nvPicPr>
          <p:cNvPr id="4" name="Picture 3" descr="A close-up of a book&#10;&#10;AI-generated content may be incorrect.">
            <a:extLst>
              <a:ext uri="{FF2B5EF4-FFF2-40B4-BE49-F238E27FC236}">
                <a16:creationId xmlns:a16="http://schemas.microsoft.com/office/drawing/2014/main" id="{DF4796D9-7389-096D-7167-A5B7922A9C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1444" y="320040"/>
            <a:ext cx="4007568" cy="5981446"/>
          </a:xfrm>
          <a:prstGeom prst="rect">
            <a:avLst/>
          </a:prstGeom>
        </p:spPr>
      </p:pic>
    </p:spTree>
    <p:extLst>
      <p:ext uri="{BB962C8B-B14F-4D97-AF65-F5344CB8AC3E}">
        <p14:creationId xmlns:p14="http://schemas.microsoft.com/office/powerpoint/2010/main" val="20597142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69E094-EDBA-9C40-DB01-1CCD6DB81A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5FE7B6-05CB-ADF8-DDBB-CF7EF3840D40}"/>
              </a:ext>
            </a:extLst>
          </p:cNvPr>
          <p:cNvSpPr>
            <a:spLocks noGrp="1"/>
          </p:cNvSpPr>
          <p:nvPr>
            <p:ph type="title"/>
          </p:nvPr>
        </p:nvSpPr>
        <p:spPr>
          <a:xfrm>
            <a:off x="95693" y="148856"/>
            <a:ext cx="11972260" cy="6602817"/>
          </a:xfrm>
        </p:spPr>
        <p:txBody>
          <a:bodyPr/>
          <a:lstStyle/>
          <a:p>
            <a:pPr algn="ctr"/>
            <a:r>
              <a:rPr lang="en-US" b="1" dirty="0"/>
              <a:t>I commend to you our sister Phoebe, who is a servant (deacon) of the church in Cenchreae. So you should welcome her in the Lord in a manner worthy of the saints and assist her in whatever matter she may require your help. For indeed she has been a benefactor of many—and of me also.</a:t>
            </a:r>
            <a:br>
              <a:rPr lang="en-US" b="1" dirty="0"/>
            </a:br>
            <a:r>
              <a:rPr lang="en-US" b="1" dirty="0"/>
              <a:t>Romans 16:1,2</a:t>
            </a:r>
          </a:p>
        </p:txBody>
      </p:sp>
    </p:spTree>
    <p:extLst>
      <p:ext uri="{BB962C8B-B14F-4D97-AF65-F5344CB8AC3E}">
        <p14:creationId xmlns:p14="http://schemas.microsoft.com/office/powerpoint/2010/main" val="13178064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4388DE-BC2D-CC13-AC3A-787ECC4F6C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92F62D-098B-6734-4C9B-587905AA3527}"/>
              </a:ext>
            </a:extLst>
          </p:cNvPr>
          <p:cNvSpPr>
            <a:spLocks noGrp="1"/>
          </p:cNvSpPr>
          <p:nvPr>
            <p:ph type="title"/>
          </p:nvPr>
        </p:nvSpPr>
        <p:spPr>
          <a:xfrm>
            <a:off x="95693" y="148856"/>
            <a:ext cx="11972260" cy="6602817"/>
          </a:xfrm>
        </p:spPr>
        <p:txBody>
          <a:bodyPr/>
          <a:lstStyle/>
          <a:p>
            <a:pPr algn="ctr"/>
            <a:r>
              <a:rPr lang="en-US" b="1" dirty="0"/>
              <a:t>1. A senior elder/pastor</a:t>
            </a:r>
          </a:p>
        </p:txBody>
      </p:sp>
    </p:spTree>
    <p:extLst>
      <p:ext uri="{BB962C8B-B14F-4D97-AF65-F5344CB8AC3E}">
        <p14:creationId xmlns:p14="http://schemas.microsoft.com/office/powerpoint/2010/main" val="16164284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10E24F-F04E-E595-1D72-157A002513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6E7759-D978-2E37-71B2-8E946E62FF5C}"/>
              </a:ext>
            </a:extLst>
          </p:cNvPr>
          <p:cNvSpPr>
            <a:spLocks noGrp="1"/>
          </p:cNvSpPr>
          <p:nvPr>
            <p:ph type="title"/>
          </p:nvPr>
        </p:nvSpPr>
        <p:spPr>
          <a:xfrm>
            <a:off x="95693" y="148856"/>
            <a:ext cx="11972260" cy="6602817"/>
          </a:xfrm>
        </p:spPr>
        <p:txBody>
          <a:bodyPr/>
          <a:lstStyle/>
          <a:p>
            <a:pPr algn="ctr"/>
            <a:r>
              <a:rPr lang="en-US" b="1" dirty="0"/>
              <a:t>1. A senior elder/pastor</a:t>
            </a:r>
            <a:br>
              <a:rPr lang="en-US" b="1" dirty="0"/>
            </a:br>
            <a:br>
              <a:rPr lang="en-US" b="1" dirty="0"/>
            </a:br>
            <a:r>
              <a:rPr lang="en-US" b="1" dirty="0"/>
              <a:t>2. Multiple elders </a:t>
            </a:r>
          </a:p>
        </p:txBody>
      </p:sp>
    </p:spTree>
    <p:extLst>
      <p:ext uri="{BB962C8B-B14F-4D97-AF65-F5344CB8AC3E}">
        <p14:creationId xmlns:p14="http://schemas.microsoft.com/office/powerpoint/2010/main" val="10293722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E0B953-99F8-C51E-42AF-7F4B4166D4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835341-DDB0-B139-100A-AFB750DC6938}"/>
              </a:ext>
            </a:extLst>
          </p:cNvPr>
          <p:cNvSpPr>
            <a:spLocks noGrp="1"/>
          </p:cNvSpPr>
          <p:nvPr>
            <p:ph type="title"/>
          </p:nvPr>
        </p:nvSpPr>
        <p:spPr>
          <a:xfrm>
            <a:off x="95693" y="148856"/>
            <a:ext cx="11972260" cy="6602817"/>
          </a:xfrm>
        </p:spPr>
        <p:txBody>
          <a:bodyPr/>
          <a:lstStyle/>
          <a:p>
            <a:pPr algn="ctr"/>
            <a:r>
              <a:rPr lang="en-US" b="1" dirty="0"/>
              <a:t>1. A senior elder/pastor</a:t>
            </a:r>
            <a:br>
              <a:rPr lang="en-US" b="1" dirty="0"/>
            </a:br>
            <a:br>
              <a:rPr lang="en-US" b="1" dirty="0"/>
            </a:br>
            <a:r>
              <a:rPr lang="en-US" b="1" dirty="0"/>
              <a:t>2. Multiple elders</a:t>
            </a:r>
            <a:br>
              <a:rPr lang="en-US" b="1" dirty="0"/>
            </a:br>
            <a:br>
              <a:rPr lang="en-US" b="1" dirty="0"/>
            </a:br>
            <a:r>
              <a:rPr lang="en-US" b="1" dirty="0"/>
              <a:t>3. Group leaders operate as “deacons”</a:t>
            </a:r>
          </a:p>
        </p:txBody>
      </p:sp>
    </p:spTree>
    <p:extLst>
      <p:ext uri="{BB962C8B-B14F-4D97-AF65-F5344CB8AC3E}">
        <p14:creationId xmlns:p14="http://schemas.microsoft.com/office/powerpoint/2010/main" val="26408575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0CC11E-3F28-A36B-C924-089BD752F5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04C507-3A1D-9532-4709-CE1F6A6B272C}"/>
              </a:ext>
            </a:extLst>
          </p:cNvPr>
          <p:cNvSpPr>
            <a:spLocks noGrp="1"/>
          </p:cNvSpPr>
          <p:nvPr>
            <p:ph type="title"/>
          </p:nvPr>
        </p:nvSpPr>
        <p:spPr>
          <a:xfrm>
            <a:off x="95693" y="148856"/>
            <a:ext cx="11972260" cy="6602817"/>
          </a:xfrm>
        </p:spPr>
        <p:txBody>
          <a:bodyPr/>
          <a:lstStyle/>
          <a:p>
            <a:pPr algn="ctr"/>
            <a:r>
              <a:rPr lang="en-US" b="1" dirty="0"/>
              <a:t>1. Lead </a:t>
            </a:r>
            <a:r>
              <a:rPr lang="en-US" b="1"/>
              <a:t>yourself </a:t>
            </a:r>
            <a:br>
              <a:rPr lang="en-US" b="1"/>
            </a:br>
            <a:r>
              <a:rPr lang="en-US" b="1"/>
              <a:t>(</a:t>
            </a:r>
            <a:r>
              <a:rPr lang="en-US" b="1" dirty="0"/>
              <a:t>self-control)</a:t>
            </a:r>
            <a:br>
              <a:rPr lang="en-US" b="1" dirty="0"/>
            </a:br>
            <a:br>
              <a:rPr lang="en-US" b="1" dirty="0"/>
            </a:br>
            <a:r>
              <a:rPr lang="en-US" b="1" dirty="0"/>
              <a:t>2. Seek to earn leadership in the lives of others (influence) </a:t>
            </a:r>
          </a:p>
        </p:txBody>
      </p:sp>
    </p:spTree>
    <p:extLst>
      <p:ext uri="{BB962C8B-B14F-4D97-AF65-F5344CB8AC3E}">
        <p14:creationId xmlns:p14="http://schemas.microsoft.com/office/powerpoint/2010/main" val="33683604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4E5B319-84CF-26D1-0900-E47863D4E7FA}"/>
            </a:ext>
          </a:extLst>
        </p:cNvPr>
        <p:cNvGrpSpPr/>
        <p:nvPr/>
      </p:nvGrpSpPr>
      <p:grpSpPr>
        <a:xfrm>
          <a:off x="0" y="0"/>
          <a:ext cx="0" cy="0"/>
          <a:chOff x="0" y="0"/>
          <a:chExt cx="0" cy="0"/>
        </a:xfrm>
      </p:grpSpPr>
      <p:sp>
        <p:nvSpPr>
          <p:cNvPr id="6"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E67F9B4-485D-B06D-46C6-3C9C76847493}"/>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2500" b="1" kern="1200" dirty="0">
                <a:solidFill>
                  <a:srgbClr val="FFFFFF"/>
                </a:solidFill>
                <a:latin typeface="+mj-lt"/>
                <a:ea typeface="+mj-ea"/>
                <a:cs typeface="+mj-cs"/>
              </a:rPr>
              <a:t>Tension=Balance</a:t>
            </a:r>
          </a:p>
        </p:txBody>
      </p:sp>
      <p:pic>
        <p:nvPicPr>
          <p:cNvPr id="4" name="Picture 3" descr="Wooden posts with a rope attached to them&#10;&#10;AI-generated content may be incorrect.">
            <a:extLst>
              <a:ext uri="{FF2B5EF4-FFF2-40B4-BE49-F238E27FC236}">
                <a16:creationId xmlns:a16="http://schemas.microsoft.com/office/drawing/2014/main" id="{4C1385F2-0166-33CE-F765-11B69D109D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9099" y="643466"/>
            <a:ext cx="3717133" cy="5568739"/>
          </a:xfrm>
          <a:prstGeom prst="rect">
            <a:avLst/>
          </a:prstGeom>
        </p:spPr>
      </p:pic>
    </p:spTree>
    <p:extLst>
      <p:ext uri="{BB962C8B-B14F-4D97-AF65-F5344CB8AC3E}">
        <p14:creationId xmlns:p14="http://schemas.microsoft.com/office/powerpoint/2010/main" val="16457750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517D79C-A662-2BCD-5198-834D84AD57E1}"/>
            </a:ext>
          </a:extLst>
        </p:cNvPr>
        <p:cNvGrpSpPr/>
        <p:nvPr/>
      </p:nvGrpSpPr>
      <p:grpSpPr>
        <a:xfrm>
          <a:off x="0" y="0"/>
          <a:ext cx="0" cy="0"/>
          <a:chOff x="0" y="0"/>
          <a:chExt cx="0" cy="0"/>
        </a:xfrm>
      </p:grpSpPr>
      <p:sp>
        <p:nvSpPr>
          <p:cNvPr id="6"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65540F-8084-9EBA-8B6D-038391FFED72}"/>
              </a:ext>
            </a:extLst>
          </p:cNvPr>
          <p:cNvSpPr>
            <a:spLocks noGrp="1"/>
          </p:cNvSpPr>
          <p:nvPr>
            <p:ph type="title"/>
          </p:nvPr>
        </p:nvSpPr>
        <p:spPr>
          <a:xfrm>
            <a:off x="1028700" y="1967266"/>
            <a:ext cx="2628900" cy="2547257"/>
          </a:xfrm>
          <a:noFill/>
        </p:spPr>
        <p:txBody>
          <a:bodyPr anchor="ctr">
            <a:normAutofit/>
          </a:bodyPr>
          <a:lstStyle/>
          <a:p>
            <a:pPr algn="ctr"/>
            <a:r>
              <a:rPr lang="en-US" sz="3600" b="1" dirty="0">
                <a:solidFill>
                  <a:srgbClr val="FFFFFF"/>
                </a:solidFill>
              </a:rPr>
              <a:t>The Immune System of the Church</a:t>
            </a:r>
          </a:p>
        </p:txBody>
      </p:sp>
      <p:pic>
        <p:nvPicPr>
          <p:cNvPr id="4" name="Picture 3" descr="Close-up of a cell with text&#10;&#10;AI-generated content may be incorrect.">
            <a:extLst>
              <a:ext uri="{FF2B5EF4-FFF2-40B4-BE49-F238E27FC236}">
                <a16:creationId xmlns:a16="http://schemas.microsoft.com/office/drawing/2014/main" id="{E7D09232-068A-C318-31EE-692BD3F884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2138" y="643466"/>
            <a:ext cx="3731055" cy="5568739"/>
          </a:xfrm>
          <a:prstGeom prst="rect">
            <a:avLst/>
          </a:prstGeom>
        </p:spPr>
      </p:pic>
    </p:spTree>
    <p:extLst>
      <p:ext uri="{BB962C8B-B14F-4D97-AF65-F5344CB8AC3E}">
        <p14:creationId xmlns:p14="http://schemas.microsoft.com/office/powerpoint/2010/main" val="16064423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3CA6A9-33F7-7AA7-08A9-2D875D59D6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C3AE78-4D38-3F14-E90F-08147D9314EC}"/>
              </a:ext>
            </a:extLst>
          </p:cNvPr>
          <p:cNvSpPr>
            <a:spLocks noGrp="1"/>
          </p:cNvSpPr>
          <p:nvPr>
            <p:ph type="title"/>
          </p:nvPr>
        </p:nvSpPr>
        <p:spPr>
          <a:xfrm>
            <a:off x="95693" y="148856"/>
            <a:ext cx="11972260" cy="6602817"/>
          </a:xfrm>
        </p:spPr>
        <p:txBody>
          <a:bodyPr/>
          <a:lstStyle/>
          <a:p>
            <a:pPr algn="ctr"/>
            <a:br>
              <a:rPr lang="en-US" b="1" dirty="0"/>
            </a:br>
            <a:br>
              <a:rPr lang="en-US" b="1" dirty="0"/>
            </a:br>
            <a:r>
              <a:rPr lang="en-US" b="1" dirty="0"/>
              <a:t>“Timothy, make sure good leadership happens.”</a:t>
            </a:r>
            <a:br>
              <a:rPr lang="en-US" b="1" dirty="0"/>
            </a:br>
            <a:br>
              <a:rPr lang="en-US" b="1" dirty="0"/>
            </a:br>
            <a:r>
              <a:rPr lang="en-US" b="1" dirty="0"/>
              <a:t>1 Timothy 3:1-13</a:t>
            </a:r>
          </a:p>
        </p:txBody>
      </p:sp>
    </p:spTree>
    <p:extLst>
      <p:ext uri="{BB962C8B-B14F-4D97-AF65-F5344CB8AC3E}">
        <p14:creationId xmlns:p14="http://schemas.microsoft.com/office/powerpoint/2010/main" val="32456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D05E71-F0EE-669B-C452-D9659E431A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006927-9C69-1D29-BA87-6B73C3B2084F}"/>
              </a:ext>
            </a:extLst>
          </p:cNvPr>
          <p:cNvSpPr>
            <a:spLocks noGrp="1"/>
          </p:cNvSpPr>
          <p:nvPr>
            <p:ph type="title"/>
          </p:nvPr>
        </p:nvSpPr>
        <p:spPr>
          <a:xfrm>
            <a:off x="95693" y="148856"/>
            <a:ext cx="11972260" cy="6602817"/>
          </a:xfrm>
        </p:spPr>
        <p:txBody>
          <a:bodyPr/>
          <a:lstStyle/>
          <a:p>
            <a:pPr algn="ctr"/>
            <a:r>
              <a:rPr lang="en-US" b="1" dirty="0"/>
              <a:t>Here is a trustworthy saying: If anyone sets his heart on being an overseer, he desires a noble task. </a:t>
            </a:r>
            <a:br>
              <a:rPr lang="en-US" b="1" dirty="0"/>
            </a:br>
            <a:endParaRPr lang="en-US" b="1" dirty="0"/>
          </a:p>
        </p:txBody>
      </p:sp>
    </p:spTree>
    <p:extLst>
      <p:ext uri="{BB962C8B-B14F-4D97-AF65-F5344CB8AC3E}">
        <p14:creationId xmlns:p14="http://schemas.microsoft.com/office/powerpoint/2010/main" val="17898223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5E2B9C-6004-60D8-431B-C61EE96D9B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EFCADB-E64F-C223-9629-8CBE0CFA7A44}"/>
              </a:ext>
            </a:extLst>
          </p:cNvPr>
          <p:cNvSpPr>
            <a:spLocks noGrp="1"/>
          </p:cNvSpPr>
          <p:nvPr>
            <p:ph type="title"/>
          </p:nvPr>
        </p:nvSpPr>
        <p:spPr>
          <a:xfrm>
            <a:off x="95693" y="148856"/>
            <a:ext cx="11972260" cy="6602817"/>
          </a:xfrm>
        </p:spPr>
        <p:txBody>
          <a:bodyPr/>
          <a:lstStyle/>
          <a:p>
            <a:pPr algn="ctr"/>
            <a:r>
              <a:rPr lang="en-US" b="1" dirty="0"/>
              <a:t>Acts 20</a:t>
            </a:r>
            <a:br>
              <a:rPr lang="en-US" b="1" dirty="0"/>
            </a:br>
            <a:br>
              <a:rPr lang="en-US" b="1" dirty="0"/>
            </a:br>
            <a:r>
              <a:rPr lang="en-US" b="1" dirty="0"/>
              <a:t>Elder, Pastor(shepherd), Overseer</a:t>
            </a:r>
          </a:p>
        </p:txBody>
      </p:sp>
    </p:spTree>
    <p:extLst>
      <p:ext uri="{BB962C8B-B14F-4D97-AF65-F5344CB8AC3E}">
        <p14:creationId xmlns:p14="http://schemas.microsoft.com/office/powerpoint/2010/main" val="22693015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a:extLst>
            <a:ext uri="{FF2B5EF4-FFF2-40B4-BE49-F238E27FC236}">
              <a16:creationId xmlns:a16="http://schemas.microsoft.com/office/drawing/2014/main" id="{0C4B001C-FD6D-A28F-5FA3-F56DA47825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778F02-E179-2698-CDE4-606C7D1F4209}"/>
              </a:ext>
            </a:extLst>
          </p:cNvPr>
          <p:cNvSpPr>
            <a:spLocks noGrp="1"/>
          </p:cNvSpPr>
          <p:nvPr>
            <p:ph type="title"/>
          </p:nvPr>
        </p:nvSpPr>
        <p:spPr>
          <a:xfrm>
            <a:off x="95693" y="148856"/>
            <a:ext cx="11972260" cy="6602817"/>
          </a:xfrm>
        </p:spPr>
        <p:txBody>
          <a:bodyPr/>
          <a:lstStyle/>
          <a:p>
            <a:pPr algn="ctr"/>
            <a:endParaRPr lang="en-US" b="1" dirty="0"/>
          </a:p>
        </p:txBody>
      </p:sp>
      <p:pic>
        <p:nvPicPr>
          <p:cNvPr id="4" name="Picture 3" descr="A group of framed pictures on a wall&#10;&#10;AI-generated content may be incorrect.">
            <a:extLst>
              <a:ext uri="{FF2B5EF4-FFF2-40B4-BE49-F238E27FC236}">
                <a16:creationId xmlns:a16="http://schemas.microsoft.com/office/drawing/2014/main" id="{D252AD3D-695B-CCAF-5859-9748C93196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3999" y="199360"/>
            <a:ext cx="8736419" cy="6552314"/>
          </a:xfrm>
          <a:prstGeom prst="rect">
            <a:avLst/>
          </a:prstGeom>
        </p:spPr>
      </p:pic>
    </p:spTree>
    <p:extLst>
      <p:ext uri="{BB962C8B-B14F-4D97-AF65-F5344CB8AC3E}">
        <p14:creationId xmlns:p14="http://schemas.microsoft.com/office/powerpoint/2010/main" val="6563212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421755-48B9-39B5-BFC0-C26C65BA4A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E6A8EA-2A9A-B889-1B03-7C539176E2B0}"/>
              </a:ext>
            </a:extLst>
          </p:cNvPr>
          <p:cNvSpPr>
            <a:spLocks noGrp="1"/>
          </p:cNvSpPr>
          <p:nvPr>
            <p:ph type="title"/>
          </p:nvPr>
        </p:nvSpPr>
        <p:spPr>
          <a:xfrm>
            <a:off x="95693" y="148856"/>
            <a:ext cx="11972260" cy="6602817"/>
          </a:xfrm>
        </p:spPr>
        <p:txBody>
          <a:bodyPr/>
          <a:lstStyle/>
          <a:p>
            <a:pPr algn="ctr"/>
            <a:r>
              <a:rPr lang="en-US" b="1" dirty="0"/>
              <a:t>Jesus is the Shepherd and Overseer of your souls.</a:t>
            </a:r>
            <a:br>
              <a:rPr lang="en-US" b="1" dirty="0"/>
            </a:br>
            <a:r>
              <a:rPr lang="en-US" b="1" dirty="0"/>
              <a:t>1 Peter 2:25</a:t>
            </a:r>
          </a:p>
        </p:txBody>
      </p:sp>
    </p:spTree>
    <p:extLst>
      <p:ext uri="{BB962C8B-B14F-4D97-AF65-F5344CB8AC3E}">
        <p14:creationId xmlns:p14="http://schemas.microsoft.com/office/powerpoint/2010/main" val="12279711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046DD1-E3A9-C7D1-DF67-5CC9BB30FA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D74FD1-E15F-1CDC-B570-FF933A15CA25}"/>
              </a:ext>
            </a:extLst>
          </p:cNvPr>
          <p:cNvSpPr>
            <a:spLocks noGrp="1"/>
          </p:cNvSpPr>
          <p:nvPr>
            <p:ph type="title"/>
          </p:nvPr>
        </p:nvSpPr>
        <p:spPr>
          <a:xfrm>
            <a:off x="95693" y="148856"/>
            <a:ext cx="11972260" cy="6602817"/>
          </a:xfrm>
        </p:spPr>
        <p:txBody>
          <a:bodyPr/>
          <a:lstStyle/>
          <a:p>
            <a:pPr algn="ctr"/>
            <a:r>
              <a:rPr lang="en-US" b="1" dirty="0"/>
              <a:t>A representative not an exhaustive list. </a:t>
            </a:r>
          </a:p>
        </p:txBody>
      </p:sp>
    </p:spTree>
    <p:extLst>
      <p:ext uri="{BB962C8B-B14F-4D97-AF65-F5344CB8AC3E}">
        <p14:creationId xmlns:p14="http://schemas.microsoft.com/office/powerpoint/2010/main" val="39449913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600F10B-C10F-6CEC-7595-A931F30EB951}"/>
            </a:ext>
          </a:extLst>
        </p:cNvPr>
        <p:cNvGrpSpPr/>
        <p:nvPr/>
      </p:nvGrpSpPr>
      <p:grpSpPr>
        <a:xfrm>
          <a:off x="0" y="0"/>
          <a:ext cx="0" cy="0"/>
          <a:chOff x="0" y="0"/>
          <a:chExt cx="0" cy="0"/>
        </a:xfrm>
      </p:grpSpPr>
      <p:sp>
        <p:nvSpPr>
          <p:cNvPr id="7"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8E0C42-ECCB-B0D7-D6D6-6297DE33F9A8}"/>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b="1">
                <a:solidFill>
                  <a:srgbClr val="FFFFFF"/>
                </a:solidFill>
              </a:rPr>
              <a:t>Same basic rules</a:t>
            </a:r>
          </a:p>
        </p:txBody>
      </p:sp>
      <p:pic>
        <p:nvPicPr>
          <p:cNvPr id="4" name="Picture 3" descr="A group of football players standing on a field&#10;&#10;AI-generated content may be incorrect.">
            <a:extLst>
              <a:ext uri="{FF2B5EF4-FFF2-40B4-BE49-F238E27FC236}">
                <a16:creationId xmlns:a16="http://schemas.microsoft.com/office/drawing/2014/main" id="{B87B9409-E80F-E0CA-3E85-BF678B364CFD}"/>
              </a:ext>
            </a:extLst>
          </p:cNvPr>
          <p:cNvPicPr>
            <a:picLocks noChangeAspect="1"/>
          </p:cNvPicPr>
          <p:nvPr/>
        </p:nvPicPr>
        <p:blipFill>
          <a:blip r:embed="rId2">
            <a:extLst>
              <a:ext uri="{28A0092B-C50C-407E-A947-70E740481C1C}">
                <a14:useLocalDpi xmlns:a14="http://schemas.microsoft.com/office/drawing/2010/main" val="0"/>
              </a:ext>
            </a:extLst>
          </a:blip>
          <a:srcRect l="415"/>
          <a:stretch>
            <a:fillRect/>
          </a:stretch>
        </p:blipFill>
        <p:spPr>
          <a:xfrm>
            <a:off x="6309880" y="643466"/>
            <a:ext cx="3715572" cy="5568739"/>
          </a:xfrm>
          <a:prstGeom prst="rect">
            <a:avLst/>
          </a:prstGeom>
        </p:spPr>
      </p:pic>
    </p:spTree>
    <p:extLst>
      <p:ext uri="{BB962C8B-B14F-4D97-AF65-F5344CB8AC3E}">
        <p14:creationId xmlns:p14="http://schemas.microsoft.com/office/powerpoint/2010/main" val="26931389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Wisp</Template>
  <TotalTime>184</TotalTime>
  <Words>660</Words>
  <Application>Microsoft Macintosh PowerPoint</Application>
  <PresentationFormat>Widescreen</PresentationFormat>
  <Paragraphs>25</Paragraphs>
  <Slides>26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Aptos</vt:lpstr>
      <vt:lpstr>Aptos Display</vt:lpstr>
      <vt:lpstr>Arial</vt:lpstr>
      <vt:lpstr>Office Theme</vt:lpstr>
      <vt:lpstr>Leadership?</vt:lpstr>
      <vt:lpstr>Leadership is going to happen.</vt:lpstr>
      <vt:lpstr>  “Timothy, make sure good leadership happens.”  1 Timothy 3:1-13</vt:lpstr>
      <vt:lpstr>Here is a trustworthy saying: If anyone sets his heart on being an overseer, he desires a noble task.  </vt:lpstr>
      <vt:lpstr>Acts 20  Elder, Pastor(shepherd), Overseer</vt:lpstr>
      <vt:lpstr>PowerPoint Presentation</vt:lpstr>
      <vt:lpstr>Jesus is the Shepherd and Overseer of your souls. 1 Peter 2:25</vt:lpstr>
      <vt:lpstr>A representative not an exhaustive list. </vt:lpstr>
      <vt:lpstr>Same basic rules</vt:lpstr>
      <vt:lpstr>Now the overseer must be above reproach, the husband of but one wife, temperate, self-controlled, respectable, hospitable, able to teach, not given to drunkenness, not violent but gentle, not quarrelsome, not a lover of money. </vt:lpstr>
      <vt:lpstr>The elders who direct the affairs of the church well are worthy of double honor, especially those whose work is preaching and teaching.  1 Tim. 5:17</vt:lpstr>
      <vt:lpstr>Now the overseer must be above reproach, the husband of but one wife, temperate, self-controlled, respectable, hospitable, able to teach, not given to drunkenness, not violent but gentle, not quarrelsome, not a lover of money. </vt:lpstr>
      <vt:lpstr>What is required of all Christian leaders should be desired by all Christ followers. </vt:lpstr>
      <vt:lpstr>Now the overseer must be above reproach, the husband of but one wife, temperate, self-controlled, respectable, hospitable, able to teach, not given to drunkenness, not violent but gentle, not quarrelsome, not a lover of money. </vt:lpstr>
      <vt:lpstr>For the love of money is a root of all kinds of evil. Some people, eager for money, have wandered from the faith and pierced themselves with many griefs. 1 Tim. 6:10</vt:lpstr>
      <vt:lpstr>He must manage his own family well and see that his children obey him with proper respect. (If anyone does not know how to manage his own family, how can he take care of God’s church?) </vt:lpstr>
      <vt:lpstr>He must not be a recent convert, or he may become conceited and fall under the same judgment as the devil. </vt:lpstr>
      <vt:lpstr>He must also have a good reputation with outsiders, so that he will not fall into disgrace and into the devil’s trap. </vt:lpstr>
      <vt:lpstr>Deacons, likewise, are to be men worthy of respect, sincere, not indulging in much wine, and not pursuing dishonest gain. They must keep hold of the deep truths of the faith with a clear conscience. They must first be tested; and then if there is nothing against them, let them serve as deacons. In the same way, their wives are to be women worthy of respect, not malicious talkers but temperate and trustworthy in everything. A deacon must be the husband of but one wife and must manage his children and his household well. Those who have served well gain an excellent standing and great assurance in their faith in Christ Jesus.</vt:lpstr>
      <vt:lpstr>I commend to you our sister Phoebe, who is a servant (deacon) of the church in Cenchreae. So you should welcome her in the Lord in a manner worthy of the saints and assist her in whatever matter she may require your help. For indeed she has been a benefactor of many—and of me also. Romans 16:1,2</vt:lpstr>
      <vt:lpstr>1. A senior elder/pastor</vt:lpstr>
      <vt:lpstr>1. A senior elder/pastor  2. Multiple elders </vt:lpstr>
      <vt:lpstr>1. A senior elder/pastor  2. Multiple elders  3. Group leaders operate as “deacons”</vt:lpstr>
      <vt:lpstr>1. Lead yourself  (self-control)  2. Seek to earn leadership in the lives of others (influence) </vt:lpstr>
      <vt:lpstr>Tension=Balance</vt:lpstr>
      <vt:lpstr>The Immune System of the Church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Aaron Lewis</dc:creator>
  <cp:lastModifiedBy>Secretary</cp:lastModifiedBy>
  <cp:revision>6</cp:revision>
  <dcterms:created xsi:type="dcterms:W3CDTF">2025-11-04T15:20:50Z</dcterms:created>
  <dcterms:modified xsi:type="dcterms:W3CDTF">2026-02-08T13:15:19Z</dcterms:modified>
</cp:coreProperties>
</file>