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1" r:id="rId3"/>
    <p:sldId id="272" r:id="rId4"/>
    <p:sldId id="273" r:id="rId5"/>
    <p:sldId id="274" r:id="rId6"/>
    <p:sldId id="275" r:id="rId7"/>
    <p:sldId id="276" r:id="rId8"/>
    <p:sldId id="277" r:id="rId9"/>
    <p:sldId id="278" r:id="rId10"/>
    <p:sldId id="279" r:id="rId11"/>
    <p:sldId id="282" r:id="rId12"/>
    <p:sldId id="280" r:id="rId13"/>
    <p:sldId id="281" r:id="rId14"/>
    <p:sldId id="283" r:id="rId15"/>
    <p:sldId id="284" r:id="rId16"/>
    <p:sldId id="285" r:id="rId17"/>
    <p:sldId id="286" r:id="rId18"/>
    <p:sldId id="287" r:id="rId19"/>
    <p:sldId id="288" r:id="rId20"/>
    <p:sldId id="289" r:id="rId21"/>
    <p:sldId id="290" r:id="rId22"/>
    <p:sldId id="291" r:id="rId23"/>
    <p:sldId id="292" r:id="rId24"/>
    <p:sldId id="297" r:id="rId25"/>
    <p:sldId id="293" r:id="rId26"/>
    <p:sldId id="298"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CC37A-3EFC-724B-9A99-86F2F249C85D}" v="12" dt="2026-02-01T20:18:43.738"/>
    <p1510:client id="{8E1C1AB4-F6C7-1341-AF85-F1ED5594A995}" v="97" dt="2026-02-01T16:16:25.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3" autoAdjust="0"/>
    <p:restoredTop sz="94694"/>
  </p:normalViewPr>
  <p:slideViewPr>
    <p:cSldViewPr snapToGrid="0">
      <p:cViewPr varScale="1">
        <p:scale>
          <a:sx n="121" d="100"/>
          <a:sy n="121" d="100"/>
        </p:scale>
        <p:origin x="10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01AEB-21FA-784B-8F26-2FCDE27DBBB3}"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C233ABA7-ABD8-D14E-AE6C-5BFA264042BA}">
      <dgm:prSet phldrT="[Text]"/>
      <dgm:spPr/>
      <dgm:t>
        <a:bodyPr/>
        <a:lstStyle/>
        <a:p>
          <a:r>
            <a:rPr lang="en-US" dirty="0"/>
            <a:t>Heresy</a:t>
          </a:r>
        </a:p>
      </dgm:t>
    </dgm:pt>
    <dgm:pt modelId="{5F3BADBE-EED5-3443-9D0A-2361201F010C}" type="parTrans" cxnId="{19FD4029-BFB7-3646-A67F-C1030A39EEA7}">
      <dgm:prSet/>
      <dgm:spPr/>
      <dgm:t>
        <a:bodyPr/>
        <a:lstStyle/>
        <a:p>
          <a:endParaRPr lang="en-US"/>
        </a:p>
      </dgm:t>
    </dgm:pt>
    <dgm:pt modelId="{D3E7720E-1B04-084A-B5CA-C8C561A90606}" type="sibTrans" cxnId="{19FD4029-BFB7-3646-A67F-C1030A39EEA7}">
      <dgm:prSet/>
      <dgm:spPr/>
      <dgm:t>
        <a:bodyPr/>
        <a:lstStyle/>
        <a:p>
          <a:endParaRPr lang="en-US"/>
        </a:p>
      </dgm:t>
    </dgm:pt>
    <dgm:pt modelId="{B7CD2F42-8A46-B14D-8230-3E71A0473081}">
      <dgm:prSet phldrT="[Text]"/>
      <dgm:spPr/>
      <dgm:t>
        <a:bodyPr/>
        <a:lstStyle/>
        <a:p>
          <a:pPr algn="ctr">
            <a:buFontTx/>
            <a:buNone/>
          </a:pPr>
          <a:r>
            <a:rPr lang="en-US" dirty="0"/>
            <a:t>Idea dysfunction</a:t>
          </a:r>
        </a:p>
      </dgm:t>
    </dgm:pt>
    <dgm:pt modelId="{C24AA809-9DE2-2248-B6CD-1D1A77C4A606}" type="parTrans" cxnId="{2FF4E630-007D-5843-B35F-A62C4F7170BD}">
      <dgm:prSet/>
      <dgm:spPr/>
      <dgm:t>
        <a:bodyPr/>
        <a:lstStyle/>
        <a:p>
          <a:endParaRPr lang="en-US"/>
        </a:p>
      </dgm:t>
    </dgm:pt>
    <dgm:pt modelId="{FD973E7D-CC26-8140-BACB-91BE29FF236B}" type="sibTrans" cxnId="{2FF4E630-007D-5843-B35F-A62C4F7170BD}">
      <dgm:prSet/>
      <dgm:spPr/>
      <dgm:t>
        <a:bodyPr/>
        <a:lstStyle/>
        <a:p>
          <a:endParaRPr lang="en-US"/>
        </a:p>
      </dgm:t>
    </dgm:pt>
    <dgm:pt modelId="{BBC88BA0-CABD-1249-A5DE-D37D0B8A9288}">
      <dgm:prSet phldrT="[Text]"/>
      <dgm:spPr/>
      <dgm:t>
        <a:bodyPr/>
        <a:lstStyle/>
        <a:p>
          <a:r>
            <a:rPr lang="en-US" dirty="0"/>
            <a:t>Disorder</a:t>
          </a:r>
        </a:p>
      </dgm:t>
    </dgm:pt>
    <dgm:pt modelId="{CE4C96E1-F369-9F46-B0EB-0A2CEC0CE4F8}" type="parTrans" cxnId="{E3A4F0A8-1F69-D942-890D-2248D0E832AB}">
      <dgm:prSet/>
      <dgm:spPr/>
      <dgm:t>
        <a:bodyPr/>
        <a:lstStyle/>
        <a:p>
          <a:endParaRPr lang="en-US"/>
        </a:p>
      </dgm:t>
    </dgm:pt>
    <dgm:pt modelId="{7B0FDB24-30D9-524A-8C7D-4B09C42A2204}" type="sibTrans" cxnId="{E3A4F0A8-1F69-D942-890D-2248D0E832AB}">
      <dgm:prSet/>
      <dgm:spPr/>
      <dgm:t>
        <a:bodyPr/>
        <a:lstStyle/>
        <a:p>
          <a:endParaRPr lang="en-US"/>
        </a:p>
      </dgm:t>
    </dgm:pt>
    <dgm:pt modelId="{F67CA355-18CA-E14F-9490-06145B8090DC}">
      <dgm:prSet phldrT="[Text]" custT="1"/>
      <dgm:spPr/>
      <dgm:t>
        <a:bodyPr/>
        <a:lstStyle/>
        <a:p>
          <a:pPr algn="ctr">
            <a:buFontTx/>
            <a:buNone/>
          </a:pPr>
          <a:r>
            <a:rPr lang="en-US" sz="6000" dirty="0"/>
            <a:t>Practice dysfunction</a:t>
          </a:r>
        </a:p>
      </dgm:t>
    </dgm:pt>
    <dgm:pt modelId="{DFCADF97-1929-3B4D-804F-BA6FD61F3B80}" type="parTrans" cxnId="{2EE87F26-7EBE-6440-B78F-E8FD71FFAA27}">
      <dgm:prSet/>
      <dgm:spPr/>
      <dgm:t>
        <a:bodyPr/>
        <a:lstStyle/>
        <a:p>
          <a:endParaRPr lang="en-US"/>
        </a:p>
      </dgm:t>
    </dgm:pt>
    <dgm:pt modelId="{F292A703-3D61-C547-922A-AB2F13A46841}" type="sibTrans" cxnId="{2EE87F26-7EBE-6440-B78F-E8FD71FFAA27}">
      <dgm:prSet/>
      <dgm:spPr/>
      <dgm:t>
        <a:bodyPr/>
        <a:lstStyle/>
        <a:p>
          <a:endParaRPr lang="en-US"/>
        </a:p>
      </dgm:t>
    </dgm:pt>
    <dgm:pt modelId="{16B0749F-C4ED-674E-824C-DD1CB3D4D86E}" type="pres">
      <dgm:prSet presAssocID="{87801AEB-21FA-784B-8F26-2FCDE27DBBB3}" presName="Name0" presStyleCnt="0">
        <dgm:presLayoutVars>
          <dgm:dir/>
          <dgm:animLvl val="lvl"/>
          <dgm:resizeHandles/>
        </dgm:presLayoutVars>
      </dgm:prSet>
      <dgm:spPr/>
    </dgm:pt>
    <dgm:pt modelId="{8646BF32-C131-0B47-BE0F-AE1D9B47E0C4}" type="pres">
      <dgm:prSet presAssocID="{C233ABA7-ABD8-D14E-AE6C-5BFA264042BA}" presName="linNode" presStyleCnt="0"/>
      <dgm:spPr/>
    </dgm:pt>
    <dgm:pt modelId="{05B12591-FCEF-1C4C-8329-333891683C4E}" type="pres">
      <dgm:prSet presAssocID="{C233ABA7-ABD8-D14E-AE6C-5BFA264042BA}" presName="parentShp" presStyleLbl="node1" presStyleIdx="0" presStyleCnt="2">
        <dgm:presLayoutVars>
          <dgm:bulletEnabled val="1"/>
        </dgm:presLayoutVars>
      </dgm:prSet>
      <dgm:spPr/>
    </dgm:pt>
    <dgm:pt modelId="{90CFDA08-D1ED-884F-9775-175A306F4573}" type="pres">
      <dgm:prSet presAssocID="{C233ABA7-ABD8-D14E-AE6C-5BFA264042BA}" presName="childShp" presStyleLbl="bgAccFollowNode1" presStyleIdx="0" presStyleCnt="2" custLinFactNeighborX="654" custLinFactNeighborY="-412">
        <dgm:presLayoutVars>
          <dgm:bulletEnabled val="1"/>
        </dgm:presLayoutVars>
      </dgm:prSet>
      <dgm:spPr/>
    </dgm:pt>
    <dgm:pt modelId="{06AEC0DC-8C35-FA4B-88EA-74A6A8289DDB}" type="pres">
      <dgm:prSet presAssocID="{D3E7720E-1B04-084A-B5CA-C8C561A90606}" presName="spacing" presStyleCnt="0"/>
      <dgm:spPr/>
    </dgm:pt>
    <dgm:pt modelId="{F7473065-FF63-BB45-9EA0-5ECBBCEC11A7}" type="pres">
      <dgm:prSet presAssocID="{BBC88BA0-CABD-1249-A5DE-D37D0B8A9288}" presName="linNode" presStyleCnt="0"/>
      <dgm:spPr/>
    </dgm:pt>
    <dgm:pt modelId="{836FB8B9-7941-F845-A393-52CBFBFDAED8}" type="pres">
      <dgm:prSet presAssocID="{BBC88BA0-CABD-1249-A5DE-D37D0B8A9288}" presName="parentShp" presStyleLbl="node1" presStyleIdx="1" presStyleCnt="2">
        <dgm:presLayoutVars>
          <dgm:bulletEnabled val="1"/>
        </dgm:presLayoutVars>
      </dgm:prSet>
      <dgm:spPr/>
    </dgm:pt>
    <dgm:pt modelId="{D6C7EB6B-C339-9141-8D2D-5E7768C53FCF}" type="pres">
      <dgm:prSet presAssocID="{BBC88BA0-CABD-1249-A5DE-D37D0B8A9288}" presName="childShp" presStyleLbl="bgAccFollowNode1" presStyleIdx="1" presStyleCnt="2">
        <dgm:presLayoutVars>
          <dgm:bulletEnabled val="1"/>
        </dgm:presLayoutVars>
      </dgm:prSet>
      <dgm:spPr/>
    </dgm:pt>
  </dgm:ptLst>
  <dgm:cxnLst>
    <dgm:cxn modelId="{6C860C25-70F1-5C4E-9918-15EF9BF3427F}" type="presOf" srcId="{C233ABA7-ABD8-D14E-AE6C-5BFA264042BA}" destId="{05B12591-FCEF-1C4C-8329-333891683C4E}" srcOrd="0" destOrd="0" presId="urn:microsoft.com/office/officeart/2005/8/layout/vList6"/>
    <dgm:cxn modelId="{2EE87F26-7EBE-6440-B78F-E8FD71FFAA27}" srcId="{BBC88BA0-CABD-1249-A5DE-D37D0B8A9288}" destId="{F67CA355-18CA-E14F-9490-06145B8090DC}" srcOrd="0" destOrd="0" parTransId="{DFCADF97-1929-3B4D-804F-BA6FD61F3B80}" sibTransId="{F292A703-3D61-C547-922A-AB2F13A46841}"/>
    <dgm:cxn modelId="{19FD4029-BFB7-3646-A67F-C1030A39EEA7}" srcId="{87801AEB-21FA-784B-8F26-2FCDE27DBBB3}" destId="{C233ABA7-ABD8-D14E-AE6C-5BFA264042BA}" srcOrd="0" destOrd="0" parTransId="{5F3BADBE-EED5-3443-9D0A-2361201F010C}" sibTransId="{D3E7720E-1B04-084A-B5CA-C8C561A90606}"/>
    <dgm:cxn modelId="{D04F992C-0533-4240-B0AA-2FC3D97701C6}" type="presOf" srcId="{F67CA355-18CA-E14F-9490-06145B8090DC}" destId="{D6C7EB6B-C339-9141-8D2D-5E7768C53FCF}" srcOrd="0" destOrd="0" presId="urn:microsoft.com/office/officeart/2005/8/layout/vList6"/>
    <dgm:cxn modelId="{2FF4E630-007D-5843-B35F-A62C4F7170BD}" srcId="{C233ABA7-ABD8-D14E-AE6C-5BFA264042BA}" destId="{B7CD2F42-8A46-B14D-8230-3E71A0473081}" srcOrd="0" destOrd="0" parTransId="{C24AA809-9DE2-2248-B6CD-1D1A77C4A606}" sibTransId="{FD973E7D-CC26-8140-BACB-91BE29FF236B}"/>
    <dgm:cxn modelId="{E385564E-932E-314D-A956-9BB3F73F7EA1}" type="presOf" srcId="{BBC88BA0-CABD-1249-A5DE-D37D0B8A9288}" destId="{836FB8B9-7941-F845-A393-52CBFBFDAED8}" srcOrd="0" destOrd="0" presId="urn:microsoft.com/office/officeart/2005/8/layout/vList6"/>
    <dgm:cxn modelId="{FF29C382-BBD7-6D40-9114-F23A0B2D8E48}" type="presOf" srcId="{87801AEB-21FA-784B-8F26-2FCDE27DBBB3}" destId="{16B0749F-C4ED-674E-824C-DD1CB3D4D86E}" srcOrd="0" destOrd="0" presId="urn:microsoft.com/office/officeart/2005/8/layout/vList6"/>
    <dgm:cxn modelId="{E3A4F0A8-1F69-D942-890D-2248D0E832AB}" srcId="{87801AEB-21FA-784B-8F26-2FCDE27DBBB3}" destId="{BBC88BA0-CABD-1249-A5DE-D37D0B8A9288}" srcOrd="1" destOrd="0" parTransId="{CE4C96E1-F369-9F46-B0EB-0A2CEC0CE4F8}" sibTransId="{7B0FDB24-30D9-524A-8C7D-4B09C42A2204}"/>
    <dgm:cxn modelId="{DD96ABFA-1251-074D-B644-FC3EB917F634}" type="presOf" srcId="{B7CD2F42-8A46-B14D-8230-3E71A0473081}" destId="{90CFDA08-D1ED-884F-9775-175A306F4573}" srcOrd="0" destOrd="0" presId="urn:microsoft.com/office/officeart/2005/8/layout/vList6"/>
    <dgm:cxn modelId="{277F8FD1-BB13-2244-99F7-E3D5480948EF}" type="presParOf" srcId="{16B0749F-C4ED-674E-824C-DD1CB3D4D86E}" destId="{8646BF32-C131-0B47-BE0F-AE1D9B47E0C4}" srcOrd="0" destOrd="0" presId="urn:microsoft.com/office/officeart/2005/8/layout/vList6"/>
    <dgm:cxn modelId="{EEE5CEFE-80B9-9342-B7D8-84E196F62263}" type="presParOf" srcId="{8646BF32-C131-0B47-BE0F-AE1D9B47E0C4}" destId="{05B12591-FCEF-1C4C-8329-333891683C4E}" srcOrd="0" destOrd="0" presId="urn:microsoft.com/office/officeart/2005/8/layout/vList6"/>
    <dgm:cxn modelId="{E0A8DC1D-1B57-854C-BEC9-BA4A5470B3E5}" type="presParOf" srcId="{8646BF32-C131-0B47-BE0F-AE1D9B47E0C4}" destId="{90CFDA08-D1ED-884F-9775-175A306F4573}" srcOrd="1" destOrd="0" presId="urn:microsoft.com/office/officeart/2005/8/layout/vList6"/>
    <dgm:cxn modelId="{45D20D40-3F10-8841-811E-4B22413E9DAF}" type="presParOf" srcId="{16B0749F-C4ED-674E-824C-DD1CB3D4D86E}" destId="{06AEC0DC-8C35-FA4B-88EA-74A6A8289DDB}" srcOrd="1" destOrd="0" presId="urn:microsoft.com/office/officeart/2005/8/layout/vList6"/>
    <dgm:cxn modelId="{86568371-1461-954F-8507-3686F46CA153}" type="presParOf" srcId="{16B0749F-C4ED-674E-824C-DD1CB3D4D86E}" destId="{F7473065-FF63-BB45-9EA0-5ECBBCEC11A7}" srcOrd="2" destOrd="0" presId="urn:microsoft.com/office/officeart/2005/8/layout/vList6"/>
    <dgm:cxn modelId="{323B256E-6CB7-7242-8531-5627A14192FF}" type="presParOf" srcId="{F7473065-FF63-BB45-9EA0-5ECBBCEC11A7}" destId="{836FB8B9-7941-F845-A393-52CBFBFDAED8}" srcOrd="0" destOrd="0" presId="urn:microsoft.com/office/officeart/2005/8/layout/vList6"/>
    <dgm:cxn modelId="{270AC1BB-F631-3042-886E-CE8D265894B5}" type="presParOf" srcId="{F7473065-FF63-BB45-9EA0-5ECBBCEC11A7}" destId="{D6C7EB6B-C339-9141-8D2D-5E7768C53FC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FDA08-D1ED-884F-9775-175A306F4573}">
      <dsp:nvSpPr>
        <dsp:cNvPr id="0" name=""/>
        <dsp:cNvSpPr/>
      </dsp:nvSpPr>
      <dsp:spPr>
        <a:xfrm>
          <a:off x="4231758" y="0"/>
          <a:ext cx="6347636" cy="2692923"/>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465" tIns="37465" rIns="37465" bIns="37465" numCol="1" spcCol="1270" anchor="t" anchorCtr="0">
          <a:noAutofit/>
        </a:bodyPr>
        <a:lstStyle/>
        <a:p>
          <a:pPr marL="285750" lvl="1" indent="-285750" algn="ctr" defTabSz="2622550">
            <a:lnSpc>
              <a:spcPct val="90000"/>
            </a:lnSpc>
            <a:spcBef>
              <a:spcPct val="0"/>
            </a:spcBef>
            <a:spcAft>
              <a:spcPct val="15000"/>
            </a:spcAft>
            <a:buFontTx/>
            <a:buNone/>
          </a:pPr>
          <a:r>
            <a:rPr lang="en-US" sz="5900" kern="1200" dirty="0"/>
            <a:t>Idea dysfunction</a:t>
          </a:r>
        </a:p>
      </dsp:txBody>
      <dsp:txXfrm>
        <a:off x="4231758" y="336615"/>
        <a:ext cx="5337790" cy="2019693"/>
      </dsp:txXfrm>
    </dsp:sp>
    <dsp:sp modelId="{05B12591-FCEF-1C4C-8329-333891683C4E}">
      <dsp:nvSpPr>
        <dsp:cNvPr id="0" name=""/>
        <dsp:cNvSpPr/>
      </dsp:nvSpPr>
      <dsp:spPr>
        <a:xfrm>
          <a:off x="0" y="690"/>
          <a:ext cx="4231758" cy="26929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Heresy</a:t>
          </a:r>
        </a:p>
      </dsp:txBody>
      <dsp:txXfrm>
        <a:off x="131458" y="132148"/>
        <a:ext cx="3968842" cy="2430007"/>
      </dsp:txXfrm>
    </dsp:sp>
    <dsp:sp modelId="{D6C7EB6B-C339-9141-8D2D-5E7768C53FCF}">
      <dsp:nvSpPr>
        <dsp:cNvPr id="0" name=""/>
        <dsp:cNvSpPr/>
      </dsp:nvSpPr>
      <dsp:spPr>
        <a:xfrm>
          <a:off x="4231758" y="2962906"/>
          <a:ext cx="6347636" cy="2692923"/>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85750" lvl="1" indent="-285750" algn="ctr" defTabSz="2667000">
            <a:lnSpc>
              <a:spcPct val="90000"/>
            </a:lnSpc>
            <a:spcBef>
              <a:spcPct val="0"/>
            </a:spcBef>
            <a:spcAft>
              <a:spcPct val="15000"/>
            </a:spcAft>
            <a:buFontTx/>
            <a:buNone/>
          </a:pPr>
          <a:r>
            <a:rPr lang="en-US" sz="6000" kern="1200" dirty="0"/>
            <a:t>Practice dysfunction</a:t>
          </a:r>
        </a:p>
      </dsp:txBody>
      <dsp:txXfrm>
        <a:off x="4231758" y="3299521"/>
        <a:ext cx="5337790" cy="2019693"/>
      </dsp:txXfrm>
    </dsp:sp>
    <dsp:sp modelId="{836FB8B9-7941-F845-A393-52CBFBFDAED8}">
      <dsp:nvSpPr>
        <dsp:cNvPr id="0" name=""/>
        <dsp:cNvSpPr/>
      </dsp:nvSpPr>
      <dsp:spPr>
        <a:xfrm>
          <a:off x="0" y="2962906"/>
          <a:ext cx="4231758" cy="26929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Disorder</a:t>
          </a:r>
        </a:p>
      </dsp:txBody>
      <dsp:txXfrm>
        <a:off x="131458" y="3094364"/>
        <a:ext cx="3968842" cy="243000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E8BC0-F5B9-684F-85DC-B2E8C87A6954}" type="datetimeFigureOut">
              <a:rPr lang="en-US" smtClean="0"/>
              <a:t>2/1/26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35D39-0521-E84E-B82E-0AEDE51D3467}" type="slidenum">
              <a:rPr lang="en-US" smtClean="0"/>
              <a:t>‹#›</a:t>
            </a:fld>
            <a:endParaRPr lang="en-US" dirty="0"/>
          </a:p>
        </p:txBody>
      </p:sp>
    </p:spTree>
    <p:extLst>
      <p:ext uri="{BB962C8B-B14F-4D97-AF65-F5344CB8AC3E}">
        <p14:creationId xmlns:p14="http://schemas.microsoft.com/office/powerpoint/2010/main" val="290728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62F1-DDF4-7921-B00D-BEAB7137AD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1B1534-E529-58A0-FC44-1FAC75E79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BBB39-E2AE-F14C-7A55-74099F965DF7}"/>
              </a:ext>
            </a:extLst>
          </p:cNvPr>
          <p:cNvSpPr>
            <a:spLocks noGrp="1"/>
          </p:cNvSpPr>
          <p:nvPr>
            <p:ph type="dt" sz="half" idx="10"/>
          </p:nvPr>
        </p:nvSpPr>
        <p:spPr/>
        <p:txBody>
          <a:bodyPr/>
          <a:lstStyle/>
          <a:p>
            <a:fld id="{F0B418DA-8E2F-418A-8A89-5903B0B87613}" type="datetimeFigureOut">
              <a:rPr lang="en-US" smtClean="0"/>
              <a:t>2/1/26</a:t>
            </a:fld>
            <a:endParaRPr lang="en-US" dirty="0"/>
          </a:p>
        </p:txBody>
      </p:sp>
      <p:sp>
        <p:nvSpPr>
          <p:cNvPr id="5" name="Footer Placeholder 4">
            <a:extLst>
              <a:ext uri="{FF2B5EF4-FFF2-40B4-BE49-F238E27FC236}">
                <a16:creationId xmlns:a16="http://schemas.microsoft.com/office/drawing/2014/main" id="{0566DE42-1AF0-95DB-663A-A76C1CE282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77023D-429A-469D-FFE0-C25ACF49DAA3}"/>
              </a:ext>
            </a:extLst>
          </p:cNvPr>
          <p:cNvSpPr>
            <a:spLocks noGrp="1"/>
          </p:cNvSpPr>
          <p:nvPr>
            <p:ph type="sldNum" sz="quarter" idx="12"/>
          </p:nvPr>
        </p:nvSpPr>
        <p:spPr/>
        <p:txBody>
          <a:bodyPr/>
          <a:lstStyle/>
          <a:p>
            <a:fld id="{A8C6F2B8-CCAF-4FE4-A9DD-8C2B1B1923DF}" type="slidenum">
              <a:rPr lang="en-US" smtClean="0"/>
              <a:t>‹#›</a:t>
            </a:fld>
            <a:endParaRPr lang="en-US" dirty="0"/>
          </a:p>
        </p:txBody>
      </p:sp>
    </p:spTree>
    <p:extLst>
      <p:ext uri="{BB962C8B-B14F-4D97-AF65-F5344CB8AC3E}">
        <p14:creationId xmlns:p14="http://schemas.microsoft.com/office/powerpoint/2010/main" val="254933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9C8A-956D-2B6A-D3AE-711BC50F30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1811E5-46CE-7B89-F3F7-E856F81D4F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C2C47-0A79-342E-BDE0-05492491E48F}"/>
              </a:ext>
            </a:extLst>
          </p:cNvPr>
          <p:cNvSpPr>
            <a:spLocks noGrp="1"/>
          </p:cNvSpPr>
          <p:nvPr>
            <p:ph type="dt" sz="half" idx="10"/>
          </p:nvPr>
        </p:nvSpPr>
        <p:spPr/>
        <p:txBody>
          <a:bodyPr/>
          <a:lstStyle/>
          <a:p>
            <a:fld id="{F0B418DA-8E2F-418A-8A89-5903B0B87613}" type="datetimeFigureOut">
              <a:rPr lang="en-US" smtClean="0"/>
              <a:t>2/1/26</a:t>
            </a:fld>
            <a:endParaRPr lang="en-US" dirty="0"/>
          </a:p>
        </p:txBody>
      </p:sp>
      <p:sp>
        <p:nvSpPr>
          <p:cNvPr id="5" name="Footer Placeholder 4">
            <a:extLst>
              <a:ext uri="{FF2B5EF4-FFF2-40B4-BE49-F238E27FC236}">
                <a16:creationId xmlns:a16="http://schemas.microsoft.com/office/drawing/2014/main" id="{D5941B5C-DC3D-B01E-892E-89073BC647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D2BE44-D14C-9A1F-3BB6-4D438A87FB23}"/>
              </a:ext>
            </a:extLst>
          </p:cNvPr>
          <p:cNvSpPr>
            <a:spLocks noGrp="1"/>
          </p:cNvSpPr>
          <p:nvPr>
            <p:ph type="sldNum" sz="quarter" idx="12"/>
          </p:nvPr>
        </p:nvSpPr>
        <p:spPr/>
        <p:txBody>
          <a:bodyPr/>
          <a:lstStyle/>
          <a:p>
            <a:fld id="{A8C6F2B8-CCAF-4FE4-A9DD-8C2B1B1923DF}" type="slidenum">
              <a:rPr lang="en-US" smtClean="0"/>
              <a:t>‹#›</a:t>
            </a:fld>
            <a:endParaRPr lang="en-US" dirty="0"/>
          </a:p>
        </p:txBody>
      </p:sp>
    </p:spTree>
    <p:extLst>
      <p:ext uri="{BB962C8B-B14F-4D97-AF65-F5344CB8AC3E}">
        <p14:creationId xmlns:p14="http://schemas.microsoft.com/office/powerpoint/2010/main" val="330072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EB157B-0347-0C01-A6B2-23F39C22A9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4BBA9B-2B14-2C0F-B30D-D0FA08397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01909-07BF-E0AB-629C-B0F44E230E9F}"/>
              </a:ext>
            </a:extLst>
          </p:cNvPr>
          <p:cNvSpPr>
            <a:spLocks noGrp="1"/>
          </p:cNvSpPr>
          <p:nvPr>
            <p:ph type="dt" sz="half" idx="10"/>
          </p:nvPr>
        </p:nvSpPr>
        <p:spPr/>
        <p:txBody>
          <a:bodyPr/>
          <a:lstStyle/>
          <a:p>
            <a:fld id="{F0B418DA-8E2F-418A-8A89-5903B0B87613}" type="datetimeFigureOut">
              <a:rPr lang="en-US" smtClean="0"/>
              <a:t>2/1/26</a:t>
            </a:fld>
            <a:endParaRPr lang="en-US" dirty="0"/>
          </a:p>
        </p:txBody>
      </p:sp>
      <p:sp>
        <p:nvSpPr>
          <p:cNvPr id="5" name="Footer Placeholder 4">
            <a:extLst>
              <a:ext uri="{FF2B5EF4-FFF2-40B4-BE49-F238E27FC236}">
                <a16:creationId xmlns:a16="http://schemas.microsoft.com/office/drawing/2014/main" id="{9ED7CA81-A7AB-5F45-C216-CE30747A5B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3A813C-0AAF-3593-F21B-21F684712E80}"/>
              </a:ext>
            </a:extLst>
          </p:cNvPr>
          <p:cNvSpPr>
            <a:spLocks noGrp="1"/>
          </p:cNvSpPr>
          <p:nvPr>
            <p:ph type="sldNum" sz="quarter" idx="12"/>
          </p:nvPr>
        </p:nvSpPr>
        <p:spPr/>
        <p:txBody>
          <a:bodyPr/>
          <a:lstStyle/>
          <a:p>
            <a:fld id="{A8C6F2B8-CCAF-4FE4-A9DD-8C2B1B1923DF}" type="slidenum">
              <a:rPr lang="en-US" smtClean="0"/>
              <a:t>‹#›</a:t>
            </a:fld>
            <a:endParaRPr lang="en-US" dirty="0"/>
          </a:p>
        </p:txBody>
      </p:sp>
    </p:spTree>
    <p:extLst>
      <p:ext uri="{BB962C8B-B14F-4D97-AF65-F5344CB8AC3E}">
        <p14:creationId xmlns:p14="http://schemas.microsoft.com/office/powerpoint/2010/main" val="24143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855C-BC68-6D29-AE98-534F4B4AC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54A8E8-0383-86BA-78B7-B388601253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A8827-E85B-8A7A-76B7-7741117C658E}"/>
              </a:ext>
            </a:extLst>
          </p:cNvPr>
          <p:cNvSpPr>
            <a:spLocks noGrp="1"/>
          </p:cNvSpPr>
          <p:nvPr>
            <p:ph type="dt" sz="half" idx="10"/>
          </p:nvPr>
        </p:nvSpPr>
        <p:spPr/>
        <p:txBody>
          <a:bodyPr/>
          <a:lstStyle/>
          <a:p>
            <a:fld id="{F0B418DA-8E2F-418A-8A89-5903B0B87613}" type="datetimeFigureOut">
              <a:rPr lang="en-US" smtClean="0"/>
              <a:t>2/1/26</a:t>
            </a:fld>
            <a:endParaRPr lang="en-US" dirty="0"/>
          </a:p>
        </p:txBody>
      </p:sp>
      <p:sp>
        <p:nvSpPr>
          <p:cNvPr id="5" name="Footer Placeholder 4">
            <a:extLst>
              <a:ext uri="{FF2B5EF4-FFF2-40B4-BE49-F238E27FC236}">
                <a16:creationId xmlns:a16="http://schemas.microsoft.com/office/drawing/2014/main" id="{CCADE26D-7FC6-2CD6-24E9-11C9E5F3A2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605B1C-E4EB-82A7-993B-F6620789716C}"/>
              </a:ext>
            </a:extLst>
          </p:cNvPr>
          <p:cNvSpPr>
            <a:spLocks noGrp="1"/>
          </p:cNvSpPr>
          <p:nvPr>
            <p:ph type="sldNum" sz="quarter" idx="12"/>
          </p:nvPr>
        </p:nvSpPr>
        <p:spPr/>
        <p:txBody>
          <a:bodyPr/>
          <a:lstStyle/>
          <a:p>
            <a:fld id="{A8C6F2B8-CCAF-4FE4-A9DD-8C2B1B1923DF}" type="slidenum">
              <a:rPr lang="en-US" smtClean="0"/>
              <a:t>‹#›</a:t>
            </a:fld>
            <a:endParaRPr lang="en-US" dirty="0"/>
          </a:p>
        </p:txBody>
      </p:sp>
    </p:spTree>
    <p:extLst>
      <p:ext uri="{BB962C8B-B14F-4D97-AF65-F5344CB8AC3E}">
        <p14:creationId xmlns:p14="http://schemas.microsoft.com/office/powerpoint/2010/main" val="262987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4B23-F652-52AC-611A-70B98BC621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63A5F0-2455-215A-144E-241BB8F5F6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4C2E8-B8A0-06F3-6A39-233FC582C918}"/>
              </a:ext>
            </a:extLst>
          </p:cNvPr>
          <p:cNvSpPr>
            <a:spLocks noGrp="1"/>
          </p:cNvSpPr>
          <p:nvPr>
            <p:ph type="dt" sz="half" idx="10"/>
          </p:nvPr>
        </p:nvSpPr>
        <p:spPr/>
        <p:txBody>
          <a:bodyPr/>
          <a:lstStyle/>
          <a:p>
            <a:fld id="{F0B418DA-8E2F-418A-8A89-5903B0B87613}" type="datetimeFigureOut">
              <a:rPr lang="en-US" smtClean="0"/>
              <a:t>2/1/26</a:t>
            </a:fld>
            <a:endParaRPr lang="en-US" dirty="0"/>
          </a:p>
        </p:txBody>
      </p:sp>
      <p:sp>
        <p:nvSpPr>
          <p:cNvPr id="5" name="Footer Placeholder 4">
            <a:extLst>
              <a:ext uri="{FF2B5EF4-FFF2-40B4-BE49-F238E27FC236}">
                <a16:creationId xmlns:a16="http://schemas.microsoft.com/office/drawing/2014/main" id="{7C12B9E7-0358-6271-A782-2FBC6EC1CD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5553A7-C49B-FF1D-5BA7-DDC953184B5B}"/>
              </a:ext>
            </a:extLst>
          </p:cNvPr>
          <p:cNvSpPr>
            <a:spLocks noGrp="1"/>
          </p:cNvSpPr>
          <p:nvPr>
            <p:ph type="sldNum" sz="quarter" idx="12"/>
          </p:nvPr>
        </p:nvSpPr>
        <p:spPr/>
        <p:txBody>
          <a:bodyPr/>
          <a:lstStyle/>
          <a:p>
            <a:fld id="{A8C6F2B8-CCAF-4FE4-A9DD-8C2B1B1923DF}" type="slidenum">
              <a:rPr lang="en-US" smtClean="0"/>
              <a:t>‹#›</a:t>
            </a:fld>
            <a:endParaRPr lang="en-US" dirty="0"/>
          </a:p>
        </p:txBody>
      </p:sp>
    </p:spTree>
    <p:extLst>
      <p:ext uri="{BB962C8B-B14F-4D97-AF65-F5344CB8AC3E}">
        <p14:creationId xmlns:p14="http://schemas.microsoft.com/office/powerpoint/2010/main" val="1788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7BBA-F353-FDDE-2203-B29BB649A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407B4-B2FB-C202-F209-76D0CE5116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28C372-9D30-FFFD-892F-3BFA55AF40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6CE139-A12C-DFA7-A6DE-73FF7540D06C}"/>
              </a:ext>
            </a:extLst>
          </p:cNvPr>
          <p:cNvSpPr>
            <a:spLocks noGrp="1"/>
          </p:cNvSpPr>
          <p:nvPr>
            <p:ph type="dt" sz="half" idx="10"/>
          </p:nvPr>
        </p:nvSpPr>
        <p:spPr/>
        <p:txBody>
          <a:bodyPr/>
          <a:lstStyle/>
          <a:p>
            <a:fld id="{F0B418DA-8E2F-418A-8A89-5903B0B87613}" type="datetimeFigureOut">
              <a:rPr lang="en-US" smtClean="0"/>
              <a:t>2/1/26</a:t>
            </a:fld>
            <a:endParaRPr lang="en-US" dirty="0"/>
          </a:p>
        </p:txBody>
      </p:sp>
      <p:sp>
        <p:nvSpPr>
          <p:cNvPr id="6" name="Footer Placeholder 5">
            <a:extLst>
              <a:ext uri="{FF2B5EF4-FFF2-40B4-BE49-F238E27FC236}">
                <a16:creationId xmlns:a16="http://schemas.microsoft.com/office/drawing/2014/main" id="{98828811-3152-64EB-AF4E-0707BFB66F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809AC7-CE36-9E6C-09D2-82B931070366}"/>
              </a:ext>
            </a:extLst>
          </p:cNvPr>
          <p:cNvSpPr>
            <a:spLocks noGrp="1"/>
          </p:cNvSpPr>
          <p:nvPr>
            <p:ph type="sldNum" sz="quarter" idx="12"/>
          </p:nvPr>
        </p:nvSpPr>
        <p:spPr/>
        <p:txBody>
          <a:bodyPr/>
          <a:lstStyle/>
          <a:p>
            <a:fld id="{A8C6F2B8-CCAF-4FE4-A9DD-8C2B1B1923DF}" type="slidenum">
              <a:rPr lang="en-US" smtClean="0"/>
              <a:t>‹#›</a:t>
            </a:fld>
            <a:endParaRPr lang="en-US" dirty="0"/>
          </a:p>
        </p:txBody>
      </p:sp>
    </p:spTree>
    <p:extLst>
      <p:ext uri="{BB962C8B-B14F-4D97-AF65-F5344CB8AC3E}">
        <p14:creationId xmlns:p14="http://schemas.microsoft.com/office/powerpoint/2010/main" val="196848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CFAF-F456-6046-A789-67E5E0557E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2D4026-FA7B-330B-3008-92425E698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7C3951-A1A9-DE6F-DC89-2504B6FA31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12B83F-C508-4B5C-FFA7-D8E2D83163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FC165A-C889-0F9F-4F93-F3A06BCE86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F466A4-1CE2-911E-CDA0-855B38BC9F99}"/>
              </a:ext>
            </a:extLst>
          </p:cNvPr>
          <p:cNvSpPr>
            <a:spLocks noGrp="1"/>
          </p:cNvSpPr>
          <p:nvPr>
            <p:ph type="dt" sz="half" idx="10"/>
          </p:nvPr>
        </p:nvSpPr>
        <p:spPr/>
        <p:txBody>
          <a:bodyPr/>
          <a:lstStyle/>
          <a:p>
            <a:fld id="{F0B418DA-8E2F-418A-8A89-5903B0B87613}" type="datetimeFigureOut">
              <a:rPr lang="en-US" smtClean="0"/>
              <a:t>2/1/26</a:t>
            </a:fld>
            <a:endParaRPr lang="en-US" dirty="0"/>
          </a:p>
        </p:txBody>
      </p:sp>
      <p:sp>
        <p:nvSpPr>
          <p:cNvPr id="8" name="Footer Placeholder 7">
            <a:extLst>
              <a:ext uri="{FF2B5EF4-FFF2-40B4-BE49-F238E27FC236}">
                <a16:creationId xmlns:a16="http://schemas.microsoft.com/office/drawing/2014/main" id="{BFBA2DFC-6881-6932-7517-FDC7B1273DA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4699803-BB89-41D4-0A76-AD28AC42BA6C}"/>
              </a:ext>
            </a:extLst>
          </p:cNvPr>
          <p:cNvSpPr>
            <a:spLocks noGrp="1"/>
          </p:cNvSpPr>
          <p:nvPr>
            <p:ph type="sldNum" sz="quarter" idx="12"/>
          </p:nvPr>
        </p:nvSpPr>
        <p:spPr/>
        <p:txBody>
          <a:bodyPr/>
          <a:lstStyle/>
          <a:p>
            <a:fld id="{A8C6F2B8-CCAF-4FE4-A9DD-8C2B1B1923DF}" type="slidenum">
              <a:rPr lang="en-US" smtClean="0"/>
              <a:t>‹#›</a:t>
            </a:fld>
            <a:endParaRPr lang="en-US" dirty="0"/>
          </a:p>
        </p:txBody>
      </p:sp>
    </p:spTree>
    <p:extLst>
      <p:ext uri="{BB962C8B-B14F-4D97-AF65-F5344CB8AC3E}">
        <p14:creationId xmlns:p14="http://schemas.microsoft.com/office/powerpoint/2010/main" val="233101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D07C-6DCD-69BF-AF84-B1894685A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2C0221-3D8C-4267-A88B-EE3E147AC88E}"/>
              </a:ext>
            </a:extLst>
          </p:cNvPr>
          <p:cNvSpPr>
            <a:spLocks noGrp="1"/>
          </p:cNvSpPr>
          <p:nvPr>
            <p:ph type="dt" sz="half" idx="10"/>
          </p:nvPr>
        </p:nvSpPr>
        <p:spPr/>
        <p:txBody>
          <a:bodyPr/>
          <a:lstStyle/>
          <a:p>
            <a:fld id="{F0B418DA-8E2F-418A-8A89-5903B0B87613}" type="datetimeFigureOut">
              <a:rPr lang="en-US" smtClean="0"/>
              <a:t>2/1/26</a:t>
            </a:fld>
            <a:endParaRPr lang="en-US" dirty="0"/>
          </a:p>
        </p:txBody>
      </p:sp>
      <p:sp>
        <p:nvSpPr>
          <p:cNvPr id="4" name="Footer Placeholder 3">
            <a:extLst>
              <a:ext uri="{FF2B5EF4-FFF2-40B4-BE49-F238E27FC236}">
                <a16:creationId xmlns:a16="http://schemas.microsoft.com/office/drawing/2014/main" id="{160F5C77-CFC2-8687-5CC6-92E8070717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293A9E-3BE3-7787-5877-998EFF503C82}"/>
              </a:ext>
            </a:extLst>
          </p:cNvPr>
          <p:cNvSpPr>
            <a:spLocks noGrp="1"/>
          </p:cNvSpPr>
          <p:nvPr>
            <p:ph type="sldNum" sz="quarter" idx="12"/>
          </p:nvPr>
        </p:nvSpPr>
        <p:spPr/>
        <p:txBody>
          <a:bodyPr/>
          <a:lstStyle/>
          <a:p>
            <a:fld id="{A8C6F2B8-CCAF-4FE4-A9DD-8C2B1B1923DF}" type="slidenum">
              <a:rPr lang="en-US" smtClean="0"/>
              <a:t>‹#›</a:t>
            </a:fld>
            <a:endParaRPr lang="en-US" dirty="0"/>
          </a:p>
        </p:txBody>
      </p:sp>
    </p:spTree>
    <p:extLst>
      <p:ext uri="{BB962C8B-B14F-4D97-AF65-F5344CB8AC3E}">
        <p14:creationId xmlns:p14="http://schemas.microsoft.com/office/powerpoint/2010/main" val="307876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20A7B-364D-6AB0-E476-2BBE534CF987}"/>
              </a:ext>
            </a:extLst>
          </p:cNvPr>
          <p:cNvSpPr>
            <a:spLocks noGrp="1"/>
          </p:cNvSpPr>
          <p:nvPr>
            <p:ph type="dt" sz="half" idx="10"/>
          </p:nvPr>
        </p:nvSpPr>
        <p:spPr/>
        <p:txBody>
          <a:bodyPr/>
          <a:lstStyle/>
          <a:p>
            <a:fld id="{F0B418DA-8E2F-418A-8A89-5903B0B87613}" type="datetimeFigureOut">
              <a:rPr lang="en-US" smtClean="0"/>
              <a:t>2/1/26</a:t>
            </a:fld>
            <a:endParaRPr lang="en-US" dirty="0"/>
          </a:p>
        </p:txBody>
      </p:sp>
      <p:sp>
        <p:nvSpPr>
          <p:cNvPr id="3" name="Footer Placeholder 2">
            <a:extLst>
              <a:ext uri="{FF2B5EF4-FFF2-40B4-BE49-F238E27FC236}">
                <a16:creationId xmlns:a16="http://schemas.microsoft.com/office/drawing/2014/main" id="{6BF2E2C0-F2EC-033A-445A-2A6FEAAF6FE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9BBF6A8-EFA8-D85B-5005-58D18FA4DD32}"/>
              </a:ext>
            </a:extLst>
          </p:cNvPr>
          <p:cNvSpPr>
            <a:spLocks noGrp="1"/>
          </p:cNvSpPr>
          <p:nvPr>
            <p:ph type="sldNum" sz="quarter" idx="12"/>
          </p:nvPr>
        </p:nvSpPr>
        <p:spPr/>
        <p:txBody>
          <a:bodyPr/>
          <a:lstStyle/>
          <a:p>
            <a:fld id="{A8C6F2B8-CCAF-4FE4-A9DD-8C2B1B1923DF}" type="slidenum">
              <a:rPr lang="en-US" smtClean="0"/>
              <a:t>‹#›</a:t>
            </a:fld>
            <a:endParaRPr lang="en-US" dirty="0"/>
          </a:p>
        </p:txBody>
      </p:sp>
    </p:spTree>
    <p:extLst>
      <p:ext uri="{BB962C8B-B14F-4D97-AF65-F5344CB8AC3E}">
        <p14:creationId xmlns:p14="http://schemas.microsoft.com/office/powerpoint/2010/main" val="93062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1F76-DCB8-BED6-544B-B799235309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AC1863-E4C7-9A4A-DD8B-45C2F5A94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83926B-DB37-4345-D3B5-7543DB220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0DAAA4-9090-B9B8-B7AF-FB476940A78C}"/>
              </a:ext>
            </a:extLst>
          </p:cNvPr>
          <p:cNvSpPr>
            <a:spLocks noGrp="1"/>
          </p:cNvSpPr>
          <p:nvPr>
            <p:ph type="dt" sz="half" idx="10"/>
          </p:nvPr>
        </p:nvSpPr>
        <p:spPr/>
        <p:txBody>
          <a:bodyPr/>
          <a:lstStyle/>
          <a:p>
            <a:fld id="{F0B418DA-8E2F-418A-8A89-5903B0B87613}" type="datetimeFigureOut">
              <a:rPr lang="en-US" smtClean="0"/>
              <a:t>2/1/26</a:t>
            </a:fld>
            <a:endParaRPr lang="en-US" dirty="0"/>
          </a:p>
        </p:txBody>
      </p:sp>
      <p:sp>
        <p:nvSpPr>
          <p:cNvPr id="6" name="Footer Placeholder 5">
            <a:extLst>
              <a:ext uri="{FF2B5EF4-FFF2-40B4-BE49-F238E27FC236}">
                <a16:creationId xmlns:a16="http://schemas.microsoft.com/office/drawing/2014/main" id="{4A2A2F22-AAA5-77CD-3C90-0702840EF8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90C7A4-4AE4-3E7B-4766-23D55A8AAA88}"/>
              </a:ext>
            </a:extLst>
          </p:cNvPr>
          <p:cNvSpPr>
            <a:spLocks noGrp="1"/>
          </p:cNvSpPr>
          <p:nvPr>
            <p:ph type="sldNum" sz="quarter" idx="12"/>
          </p:nvPr>
        </p:nvSpPr>
        <p:spPr/>
        <p:txBody>
          <a:bodyPr/>
          <a:lstStyle/>
          <a:p>
            <a:fld id="{A8C6F2B8-CCAF-4FE4-A9DD-8C2B1B1923DF}" type="slidenum">
              <a:rPr lang="en-US" smtClean="0"/>
              <a:t>‹#›</a:t>
            </a:fld>
            <a:endParaRPr lang="en-US" dirty="0"/>
          </a:p>
        </p:txBody>
      </p:sp>
    </p:spTree>
    <p:extLst>
      <p:ext uri="{BB962C8B-B14F-4D97-AF65-F5344CB8AC3E}">
        <p14:creationId xmlns:p14="http://schemas.microsoft.com/office/powerpoint/2010/main" val="296666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4D238-C287-9E4B-C221-D155CA507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0B664-B5A6-12B6-A5D1-508B190B22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D6601DF-6A1F-681E-00F2-8F187E80E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98A2A-C682-D5D8-220B-47416706CD9F}"/>
              </a:ext>
            </a:extLst>
          </p:cNvPr>
          <p:cNvSpPr>
            <a:spLocks noGrp="1"/>
          </p:cNvSpPr>
          <p:nvPr>
            <p:ph type="dt" sz="half" idx="10"/>
          </p:nvPr>
        </p:nvSpPr>
        <p:spPr/>
        <p:txBody>
          <a:bodyPr/>
          <a:lstStyle/>
          <a:p>
            <a:fld id="{F0B418DA-8E2F-418A-8A89-5903B0B87613}" type="datetimeFigureOut">
              <a:rPr lang="en-US" smtClean="0"/>
              <a:t>2/1/26</a:t>
            </a:fld>
            <a:endParaRPr lang="en-US" dirty="0"/>
          </a:p>
        </p:txBody>
      </p:sp>
      <p:sp>
        <p:nvSpPr>
          <p:cNvPr id="6" name="Footer Placeholder 5">
            <a:extLst>
              <a:ext uri="{FF2B5EF4-FFF2-40B4-BE49-F238E27FC236}">
                <a16:creationId xmlns:a16="http://schemas.microsoft.com/office/drawing/2014/main" id="{3E467787-7772-226F-6656-562BD7AD11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E6386D-42D1-7EB2-DE62-8373A872D3A0}"/>
              </a:ext>
            </a:extLst>
          </p:cNvPr>
          <p:cNvSpPr>
            <a:spLocks noGrp="1"/>
          </p:cNvSpPr>
          <p:nvPr>
            <p:ph type="sldNum" sz="quarter" idx="12"/>
          </p:nvPr>
        </p:nvSpPr>
        <p:spPr/>
        <p:txBody>
          <a:bodyPr/>
          <a:lstStyle/>
          <a:p>
            <a:fld id="{A8C6F2B8-CCAF-4FE4-A9DD-8C2B1B1923DF}" type="slidenum">
              <a:rPr lang="en-US" smtClean="0"/>
              <a:t>‹#›</a:t>
            </a:fld>
            <a:endParaRPr lang="en-US" dirty="0"/>
          </a:p>
        </p:txBody>
      </p:sp>
    </p:spTree>
    <p:extLst>
      <p:ext uri="{BB962C8B-B14F-4D97-AF65-F5344CB8AC3E}">
        <p14:creationId xmlns:p14="http://schemas.microsoft.com/office/powerpoint/2010/main" val="129720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5E800-4197-04E0-31B0-F81EAE444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39398C-759E-D5FC-7323-76A54189F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C57F4-F28A-DF36-FD7D-50344A41D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B418DA-8E2F-418A-8A89-5903B0B87613}" type="datetimeFigureOut">
              <a:rPr lang="en-US" smtClean="0"/>
              <a:t>2/1/26</a:t>
            </a:fld>
            <a:endParaRPr lang="en-US" dirty="0"/>
          </a:p>
        </p:txBody>
      </p:sp>
      <p:sp>
        <p:nvSpPr>
          <p:cNvPr id="5" name="Footer Placeholder 4">
            <a:extLst>
              <a:ext uri="{FF2B5EF4-FFF2-40B4-BE49-F238E27FC236}">
                <a16:creationId xmlns:a16="http://schemas.microsoft.com/office/drawing/2014/main" id="{E21D7676-034C-8402-79BB-21903AA3D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8174620C-5D9E-3E31-0E0A-FABA18FF7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C6F2B8-CCAF-4FE4-A9DD-8C2B1B1923DF}" type="slidenum">
              <a:rPr lang="en-US" smtClean="0"/>
              <a:t>‹#›</a:t>
            </a:fld>
            <a:endParaRPr lang="en-US" dirty="0"/>
          </a:p>
        </p:txBody>
      </p:sp>
    </p:spTree>
    <p:extLst>
      <p:ext uri="{BB962C8B-B14F-4D97-AF65-F5344CB8AC3E}">
        <p14:creationId xmlns:p14="http://schemas.microsoft.com/office/powerpoint/2010/main" val="383853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580863-28E6-B77A-B028-844DBCB2A576}"/>
              </a:ext>
            </a:extLst>
          </p:cNvPr>
          <p:cNvSpPr>
            <a:spLocks noGrp="1"/>
          </p:cNvSpPr>
          <p:nvPr>
            <p:ph idx="1"/>
          </p:nvPr>
        </p:nvSpPr>
        <p:spPr>
          <a:xfrm>
            <a:off x="202020" y="191386"/>
            <a:ext cx="11759608" cy="5763177"/>
          </a:xfrm>
        </p:spPr>
        <p:txBody>
          <a:bodyPr>
            <a:normAutofit/>
          </a:bodyPr>
          <a:lstStyle/>
          <a:p>
            <a:pPr marL="0" indent="0">
              <a:buNone/>
            </a:pPr>
            <a:endParaRPr lang="en-US" sz="2400" b="1" dirty="0"/>
          </a:p>
          <a:p>
            <a:pPr marL="0" indent="0" algn="ctr">
              <a:buNone/>
            </a:pPr>
            <a:endParaRPr lang="en-US" sz="2400" b="1" dirty="0"/>
          </a:p>
        </p:txBody>
      </p:sp>
      <p:sp>
        <p:nvSpPr>
          <p:cNvPr id="2" name="Rectangle 1">
            <a:extLst>
              <a:ext uri="{FF2B5EF4-FFF2-40B4-BE49-F238E27FC236}">
                <a16:creationId xmlns:a16="http://schemas.microsoft.com/office/drawing/2014/main" id="{57D6E1BD-94FE-7012-21D8-621FD9846785}"/>
              </a:ext>
            </a:extLst>
          </p:cNvPr>
          <p:cNvSpPr/>
          <p:nvPr/>
        </p:nvSpPr>
        <p:spPr>
          <a:xfrm>
            <a:off x="0" y="6064468"/>
            <a:ext cx="12188951" cy="7935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Knowing and Loving Christ and Making Christ’s Love Known to Others </a:t>
            </a:r>
          </a:p>
        </p:txBody>
      </p:sp>
      <p:pic>
        <p:nvPicPr>
          <p:cNvPr id="3" name="Picture 2" descr="A white circle with a tree in it&#10;&#10;AI-generated content may be incorrect.">
            <a:extLst>
              <a:ext uri="{FF2B5EF4-FFF2-40B4-BE49-F238E27FC236}">
                <a16:creationId xmlns:a16="http://schemas.microsoft.com/office/drawing/2014/main" id="{4383D0D6-FE86-135D-0C09-D15A32827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47648" y="6138264"/>
            <a:ext cx="616359" cy="609830"/>
          </a:xfrm>
          <a:prstGeom prst="rect">
            <a:avLst/>
          </a:prstGeom>
        </p:spPr>
      </p:pic>
      <p:pic>
        <p:nvPicPr>
          <p:cNvPr id="7" name="Picture 6" descr="A child with his hands up&#10;&#10;AI-generated content may be incorrect.">
            <a:extLst>
              <a:ext uri="{FF2B5EF4-FFF2-40B4-BE49-F238E27FC236}">
                <a16:creationId xmlns:a16="http://schemas.microsoft.com/office/drawing/2014/main" id="{C89CEFD4-C928-741C-173F-7854B39F3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392" y="191386"/>
            <a:ext cx="4342120" cy="5763178"/>
          </a:xfrm>
          <a:prstGeom prst="rect">
            <a:avLst/>
          </a:prstGeom>
        </p:spPr>
      </p:pic>
    </p:spTree>
    <p:extLst>
      <p:ext uri="{BB962C8B-B14F-4D97-AF65-F5344CB8AC3E}">
        <p14:creationId xmlns:p14="http://schemas.microsoft.com/office/powerpoint/2010/main" val="3120587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E285A-92D8-0A1F-A9C8-143D1392FE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81F62-5C85-B70B-E206-5F1593F32126}"/>
              </a:ext>
            </a:extLst>
          </p:cNvPr>
          <p:cNvSpPr>
            <a:spLocks noGrp="1"/>
          </p:cNvSpPr>
          <p:nvPr>
            <p:ph type="title"/>
          </p:nvPr>
        </p:nvSpPr>
        <p:spPr>
          <a:xfrm>
            <a:off x="95693" y="148856"/>
            <a:ext cx="11972260" cy="6602817"/>
          </a:xfrm>
        </p:spPr>
        <p:txBody>
          <a:bodyPr/>
          <a:lstStyle/>
          <a:p>
            <a:pPr algn="ctr"/>
            <a:r>
              <a:rPr lang="en-US" b="1" dirty="0"/>
              <a:t>“Therefore, if you are offering your gift at the altar and there remember that your brother has something against you, leave your gift there in front of the altar. First go and be reconciled to your brother; then come and offer your gift.”</a:t>
            </a:r>
            <a:br>
              <a:rPr lang="en-US" b="1" dirty="0"/>
            </a:br>
            <a:r>
              <a:rPr lang="en-US" b="1" dirty="0"/>
              <a:t>Matthew 5:23-24</a:t>
            </a:r>
          </a:p>
        </p:txBody>
      </p:sp>
    </p:spTree>
    <p:extLst>
      <p:ext uri="{BB962C8B-B14F-4D97-AF65-F5344CB8AC3E}">
        <p14:creationId xmlns:p14="http://schemas.microsoft.com/office/powerpoint/2010/main" val="335966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EA96E-5E3B-477D-6529-B4E7BF657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1C2EFB-9DD2-D12A-10A7-6FD9F5231FD5}"/>
              </a:ext>
            </a:extLst>
          </p:cNvPr>
          <p:cNvSpPr>
            <a:spLocks noGrp="1"/>
          </p:cNvSpPr>
          <p:nvPr>
            <p:ph type="title"/>
          </p:nvPr>
        </p:nvSpPr>
        <p:spPr>
          <a:xfrm>
            <a:off x="95693" y="148856"/>
            <a:ext cx="11972260" cy="6602817"/>
          </a:xfrm>
        </p:spPr>
        <p:txBody>
          <a:bodyPr/>
          <a:lstStyle/>
          <a:p>
            <a:pPr algn="ctr"/>
            <a:r>
              <a:rPr lang="en-US" b="1" dirty="0"/>
              <a:t>Dysfunctional internal heart dispositions that show in external disorder</a:t>
            </a:r>
            <a:br>
              <a:rPr lang="en-US" b="1" dirty="0"/>
            </a:br>
            <a:br>
              <a:rPr lang="en-US" b="1" dirty="0"/>
            </a:br>
            <a:r>
              <a:rPr lang="en-US" b="1" dirty="0"/>
              <a:t>Women: Watch your hearts, don’t be overly concerned with externals!</a:t>
            </a:r>
          </a:p>
        </p:txBody>
      </p:sp>
    </p:spTree>
    <p:extLst>
      <p:ext uri="{BB962C8B-B14F-4D97-AF65-F5344CB8AC3E}">
        <p14:creationId xmlns:p14="http://schemas.microsoft.com/office/powerpoint/2010/main" val="4106719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EDB89-C460-F8BF-0BD5-4CE2C6926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E877C-AC1F-B493-AECF-D68748BFD0B3}"/>
              </a:ext>
            </a:extLst>
          </p:cNvPr>
          <p:cNvSpPr>
            <a:spLocks noGrp="1"/>
          </p:cNvSpPr>
          <p:nvPr>
            <p:ph type="title"/>
          </p:nvPr>
        </p:nvSpPr>
        <p:spPr>
          <a:xfrm>
            <a:off x="95693" y="148856"/>
            <a:ext cx="11972260" cy="6602817"/>
          </a:xfrm>
        </p:spPr>
        <p:txBody>
          <a:bodyPr/>
          <a:lstStyle/>
          <a:p>
            <a:pPr algn="ctr"/>
            <a:r>
              <a:rPr lang="en-US" b="1" dirty="0"/>
              <a:t> Above all else, guard your heart, </a:t>
            </a:r>
            <a:br>
              <a:rPr lang="en-US" b="1" dirty="0"/>
            </a:br>
            <a:r>
              <a:rPr lang="en-US" b="1" dirty="0"/>
              <a:t>         for it is the wellspring of life.</a:t>
            </a:r>
            <a:br>
              <a:rPr lang="en-US" b="1" dirty="0"/>
            </a:br>
            <a:r>
              <a:rPr lang="en-US" b="1" dirty="0"/>
              <a:t>Proverbs 4:23</a:t>
            </a:r>
          </a:p>
        </p:txBody>
      </p:sp>
    </p:spTree>
    <p:extLst>
      <p:ext uri="{BB962C8B-B14F-4D97-AF65-F5344CB8AC3E}">
        <p14:creationId xmlns:p14="http://schemas.microsoft.com/office/powerpoint/2010/main" val="4944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E1E43-879C-BB67-7532-6DB9A5125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46B9B-B717-A1DB-9370-1A73A7BD723F}"/>
              </a:ext>
            </a:extLst>
          </p:cNvPr>
          <p:cNvSpPr>
            <a:spLocks noGrp="1"/>
          </p:cNvSpPr>
          <p:nvPr>
            <p:ph type="title"/>
          </p:nvPr>
        </p:nvSpPr>
        <p:spPr>
          <a:xfrm>
            <a:off x="95693" y="148856"/>
            <a:ext cx="11972260" cy="6602817"/>
          </a:xfrm>
        </p:spPr>
        <p:txBody>
          <a:bodyPr/>
          <a:lstStyle/>
          <a:p>
            <a:pPr algn="ctr"/>
            <a:r>
              <a:rPr lang="en-US" b="1" dirty="0"/>
              <a:t> “Look at God!”</a:t>
            </a:r>
            <a:br>
              <a:rPr lang="en-US" b="1" dirty="0"/>
            </a:br>
            <a:br>
              <a:rPr lang="en-US" b="1" strike="sngStrike" dirty="0"/>
            </a:br>
            <a:r>
              <a:rPr lang="en-US" b="1" strike="sngStrike" dirty="0"/>
              <a:t>“Look at me!”</a:t>
            </a:r>
          </a:p>
        </p:txBody>
      </p:sp>
    </p:spTree>
    <p:extLst>
      <p:ext uri="{BB962C8B-B14F-4D97-AF65-F5344CB8AC3E}">
        <p14:creationId xmlns:p14="http://schemas.microsoft.com/office/powerpoint/2010/main" val="90760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CDDA2-A886-54B6-96F3-821B1FA4D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BA8C46-B29D-E988-1F0F-26ACEFF791FB}"/>
              </a:ext>
            </a:extLst>
          </p:cNvPr>
          <p:cNvSpPr>
            <a:spLocks noGrp="1"/>
          </p:cNvSpPr>
          <p:nvPr>
            <p:ph type="title"/>
          </p:nvPr>
        </p:nvSpPr>
        <p:spPr>
          <a:xfrm>
            <a:off x="95693" y="148856"/>
            <a:ext cx="11972260" cy="6602817"/>
          </a:xfrm>
        </p:spPr>
        <p:txBody>
          <a:bodyPr/>
          <a:lstStyle/>
          <a:p>
            <a:pPr algn="ctr"/>
            <a:r>
              <a:rPr lang="en-US" b="1" dirty="0"/>
              <a:t>A woman is to learn quietly with full submission. </a:t>
            </a:r>
          </a:p>
        </p:txBody>
      </p:sp>
    </p:spTree>
    <p:extLst>
      <p:ext uri="{BB962C8B-B14F-4D97-AF65-F5344CB8AC3E}">
        <p14:creationId xmlns:p14="http://schemas.microsoft.com/office/powerpoint/2010/main" val="4243144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D06D9-0F77-9A8D-C4AA-C2DF0D98EA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9962B-B042-CC7F-D4DD-0D3320BC9A16}"/>
              </a:ext>
            </a:extLst>
          </p:cNvPr>
          <p:cNvSpPr>
            <a:spLocks noGrp="1"/>
          </p:cNvSpPr>
          <p:nvPr>
            <p:ph type="title"/>
          </p:nvPr>
        </p:nvSpPr>
        <p:spPr>
          <a:xfrm>
            <a:off x="95693" y="148856"/>
            <a:ext cx="11972260" cy="6602817"/>
          </a:xfrm>
        </p:spPr>
        <p:txBody>
          <a:bodyPr/>
          <a:lstStyle/>
          <a:p>
            <a:pPr algn="ctr"/>
            <a:r>
              <a:rPr lang="en-US" b="1" dirty="0"/>
              <a:t>“Let a woman learn!”</a:t>
            </a:r>
            <a:br>
              <a:rPr lang="en-US" b="1" dirty="0"/>
            </a:br>
            <a:br>
              <a:rPr lang="en-US" b="1" dirty="0"/>
            </a:br>
            <a:r>
              <a:rPr lang="en-US" b="1" dirty="0"/>
              <a:t>-Imperative-</a:t>
            </a:r>
          </a:p>
        </p:txBody>
      </p:sp>
    </p:spTree>
    <p:extLst>
      <p:ext uri="{BB962C8B-B14F-4D97-AF65-F5344CB8AC3E}">
        <p14:creationId xmlns:p14="http://schemas.microsoft.com/office/powerpoint/2010/main" val="377299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E8E21-2571-BF18-D2BE-DFE58C3D1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BF432-3109-9A3A-C0F8-33F89E677DE6}"/>
              </a:ext>
            </a:extLst>
          </p:cNvPr>
          <p:cNvSpPr>
            <a:spLocks noGrp="1"/>
          </p:cNvSpPr>
          <p:nvPr>
            <p:ph type="title"/>
          </p:nvPr>
        </p:nvSpPr>
        <p:spPr>
          <a:xfrm>
            <a:off x="95693" y="148856"/>
            <a:ext cx="11972260" cy="6602817"/>
          </a:xfrm>
        </p:spPr>
        <p:txBody>
          <a:bodyPr>
            <a:normAutofit/>
          </a:bodyPr>
          <a:lstStyle/>
          <a:p>
            <a:pPr algn="ctr"/>
            <a:r>
              <a:rPr lang="en-US" b="1" dirty="0"/>
              <a:t>“Quietly”</a:t>
            </a:r>
            <a:br>
              <a:rPr lang="en-US" b="1" dirty="0"/>
            </a:br>
            <a:br>
              <a:rPr lang="en-US" b="1" dirty="0"/>
            </a:br>
            <a:r>
              <a:rPr lang="en-US" b="1" dirty="0"/>
              <a:t>Make it your ambition to lead a quiet life, to mind your own business and to work with your hands, just as we told you,  so that your daily life may win the respect of outsiders and so that you will not be dependent on anybody.</a:t>
            </a:r>
            <a:br>
              <a:rPr lang="en-US" b="1" dirty="0"/>
            </a:br>
            <a:r>
              <a:rPr lang="en-US" b="1" dirty="0"/>
              <a:t>1 Thess 4:11</a:t>
            </a:r>
            <a:br>
              <a:rPr lang="en-US" b="1" dirty="0"/>
            </a:br>
            <a:endParaRPr lang="en-US" b="1" dirty="0"/>
          </a:p>
        </p:txBody>
      </p:sp>
    </p:spTree>
    <p:extLst>
      <p:ext uri="{BB962C8B-B14F-4D97-AF65-F5344CB8AC3E}">
        <p14:creationId xmlns:p14="http://schemas.microsoft.com/office/powerpoint/2010/main" val="232889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1B987-58D8-14DB-DE64-CAB54931D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86D50-BC66-94AF-27E3-05E2B6A0B885}"/>
              </a:ext>
            </a:extLst>
          </p:cNvPr>
          <p:cNvSpPr>
            <a:spLocks noGrp="1"/>
          </p:cNvSpPr>
          <p:nvPr>
            <p:ph type="title"/>
          </p:nvPr>
        </p:nvSpPr>
        <p:spPr>
          <a:xfrm>
            <a:off x="95693" y="148856"/>
            <a:ext cx="11972260" cy="6602817"/>
          </a:xfrm>
        </p:spPr>
        <p:txBody>
          <a:bodyPr>
            <a:normAutofit/>
          </a:bodyPr>
          <a:lstStyle/>
          <a:p>
            <a:pPr algn="ctr"/>
            <a:r>
              <a:rPr lang="en-US" b="1" dirty="0"/>
              <a:t>Submission is a common Christian response</a:t>
            </a:r>
            <a:br>
              <a:rPr lang="en-US" b="1" dirty="0"/>
            </a:br>
            <a:br>
              <a:rPr lang="en-US" b="1" dirty="0"/>
            </a:br>
            <a:r>
              <a:rPr lang="en-US" b="1" dirty="0"/>
              <a:t>-</a:t>
            </a:r>
            <a:r>
              <a:rPr lang="en-US" sz="3200" b="1" dirty="0"/>
              <a:t>All things will ultimately submit to Christ:  Ephesians 1:22, Philippians 3:21</a:t>
            </a:r>
            <a:br>
              <a:rPr lang="en-US" sz="3200" b="1" dirty="0"/>
            </a:br>
            <a:br>
              <a:rPr lang="en-US" sz="3200" b="1" dirty="0"/>
            </a:br>
            <a:r>
              <a:rPr lang="en-US" sz="3200" b="1" dirty="0"/>
              <a:t>-The church submits to Christ as the head: Ephesians 5:24</a:t>
            </a:r>
            <a:br>
              <a:rPr lang="en-US" sz="3200" b="1" dirty="0"/>
            </a:br>
            <a:br>
              <a:rPr lang="en-US" sz="3200" b="1" dirty="0"/>
            </a:br>
            <a:r>
              <a:rPr lang="en-US" sz="3200" b="1" dirty="0"/>
              <a:t>-Christ will submit to God the Father: 1 Cor. 15:27-28</a:t>
            </a:r>
            <a:br>
              <a:rPr lang="en-US" sz="3200" b="1" dirty="0"/>
            </a:br>
            <a:br>
              <a:rPr lang="en-US" sz="3200" b="1" dirty="0"/>
            </a:br>
            <a:r>
              <a:rPr lang="en-US" sz="3200" b="1" dirty="0"/>
              <a:t>-We submit to one another: Ephesians 5:21 </a:t>
            </a:r>
            <a:br>
              <a:rPr lang="en-US" b="1" dirty="0"/>
            </a:br>
            <a:endParaRPr lang="en-US" b="1" dirty="0"/>
          </a:p>
        </p:txBody>
      </p:sp>
    </p:spTree>
    <p:extLst>
      <p:ext uri="{BB962C8B-B14F-4D97-AF65-F5344CB8AC3E}">
        <p14:creationId xmlns:p14="http://schemas.microsoft.com/office/powerpoint/2010/main" val="1794072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1AEF4-8869-E5E7-3DA8-7977017AF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C34AF-AFA3-3FD5-220B-3762CE2898A5}"/>
              </a:ext>
            </a:extLst>
          </p:cNvPr>
          <p:cNvSpPr>
            <a:spLocks noGrp="1"/>
          </p:cNvSpPr>
          <p:nvPr>
            <p:ph type="title"/>
          </p:nvPr>
        </p:nvSpPr>
        <p:spPr>
          <a:xfrm>
            <a:off x="95693" y="148856"/>
            <a:ext cx="11972260" cy="6602817"/>
          </a:xfrm>
        </p:spPr>
        <p:txBody>
          <a:bodyPr/>
          <a:lstStyle/>
          <a:p>
            <a:pPr algn="ctr"/>
            <a:br>
              <a:rPr lang="en-US" b="1" dirty="0"/>
            </a:br>
            <a:br>
              <a:rPr lang="en-US" b="1" dirty="0"/>
            </a:br>
            <a:r>
              <a:rPr lang="en-US" b="1" dirty="0"/>
              <a:t>I do not allow a woman to teach or to have authority over a man; instead, she is to remain quiet.</a:t>
            </a:r>
            <a:br>
              <a:rPr lang="en-US" b="1" dirty="0"/>
            </a:br>
            <a:br>
              <a:rPr lang="en-US" b="1" dirty="0"/>
            </a:br>
            <a:endParaRPr lang="en-US" b="1" dirty="0"/>
          </a:p>
        </p:txBody>
      </p:sp>
    </p:spTree>
    <p:extLst>
      <p:ext uri="{BB962C8B-B14F-4D97-AF65-F5344CB8AC3E}">
        <p14:creationId xmlns:p14="http://schemas.microsoft.com/office/powerpoint/2010/main" val="381740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E104B-D325-369A-5B33-C84E68AD0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9CFFC-8401-6B2E-AEEF-58A712981BFA}"/>
              </a:ext>
            </a:extLst>
          </p:cNvPr>
          <p:cNvSpPr>
            <a:spLocks noGrp="1"/>
          </p:cNvSpPr>
          <p:nvPr>
            <p:ph type="title"/>
          </p:nvPr>
        </p:nvSpPr>
        <p:spPr>
          <a:xfrm>
            <a:off x="95693" y="148856"/>
            <a:ext cx="11972260" cy="6602817"/>
          </a:xfrm>
        </p:spPr>
        <p:txBody>
          <a:bodyPr>
            <a:noAutofit/>
          </a:bodyPr>
          <a:lstStyle/>
          <a:p>
            <a:pPr algn="ctr"/>
            <a:br>
              <a:rPr lang="en-US" sz="2400" b="1" dirty="0"/>
            </a:br>
            <a:br>
              <a:rPr lang="en-US" sz="2400" b="1" dirty="0"/>
            </a:br>
            <a:r>
              <a:rPr lang="en-US" sz="2400" b="1" dirty="0"/>
              <a:t>He encourages women to teach other women and Children.</a:t>
            </a:r>
            <a:br>
              <a:rPr lang="en-US" sz="2400" b="1" dirty="0"/>
            </a:br>
            <a:r>
              <a:rPr lang="en-US" sz="2400" b="1" dirty="0"/>
              <a:t>Titus 2:3-5, Eph 6:1</a:t>
            </a:r>
            <a:br>
              <a:rPr lang="en-US" sz="2400" b="1" dirty="0"/>
            </a:br>
            <a:br>
              <a:rPr lang="en-US" sz="2400" b="1" dirty="0"/>
            </a:br>
            <a:br>
              <a:rPr lang="en-US" sz="2400" b="1" dirty="0"/>
            </a:br>
            <a:r>
              <a:rPr lang="en-US" sz="2400" b="1" dirty="0"/>
              <a:t>He commends the instruction Pastor Timothy received from his mother and grandmother.</a:t>
            </a:r>
            <a:br>
              <a:rPr lang="en-US" sz="2400" b="1" dirty="0"/>
            </a:br>
            <a:r>
              <a:rPr lang="en-US" sz="2400" b="1" dirty="0"/>
              <a:t> 2 Tim. 1:5, 3:14-15</a:t>
            </a:r>
            <a:br>
              <a:rPr lang="en-US" sz="2400" b="1" dirty="0"/>
            </a:br>
            <a:br>
              <a:rPr lang="en-US" sz="2400" b="1" dirty="0"/>
            </a:br>
            <a:br>
              <a:rPr lang="en-US" sz="2400" b="1" dirty="0"/>
            </a:br>
            <a:r>
              <a:rPr lang="en-US" sz="2400" b="1" dirty="0"/>
              <a:t>He urges all believers to teach and encourage one another. </a:t>
            </a:r>
            <a:br>
              <a:rPr lang="en-US" sz="2400" b="1" dirty="0"/>
            </a:br>
            <a:r>
              <a:rPr lang="en-US" sz="2400" b="1" dirty="0"/>
              <a:t>Col. 3:16</a:t>
            </a:r>
            <a:br>
              <a:rPr lang="en-US" sz="2400" b="1" dirty="0"/>
            </a:br>
            <a:br>
              <a:rPr lang="en-US" sz="2400" b="1" dirty="0"/>
            </a:br>
            <a:br>
              <a:rPr lang="en-US" sz="2400" b="1" dirty="0"/>
            </a:br>
            <a:r>
              <a:rPr lang="en-US" sz="2400" b="1" dirty="0"/>
              <a:t>Women were active in church services with prayer and prophecy.</a:t>
            </a:r>
            <a:br>
              <a:rPr lang="en-US" sz="2400" b="1" dirty="0"/>
            </a:br>
            <a:r>
              <a:rPr lang="en-US" sz="2400" b="1" dirty="0"/>
              <a:t>1 cor. 11, 14</a:t>
            </a:r>
            <a:br>
              <a:rPr lang="en-US" sz="2400" b="1" dirty="0"/>
            </a:br>
            <a:br>
              <a:rPr lang="en-US" sz="2400" b="1" dirty="0"/>
            </a:br>
            <a:br>
              <a:rPr lang="en-US" sz="2400" b="1" dirty="0"/>
            </a:br>
            <a:br>
              <a:rPr lang="en-US" sz="2400" b="1" dirty="0"/>
            </a:br>
            <a:endParaRPr lang="en-US" sz="2400" b="1" dirty="0"/>
          </a:p>
        </p:txBody>
      </p:sp>
    </p:spTree>
    <p:extLst>
      <p:ext uri="{BB962C8B-B14F-4D97-AF65-F5344CB8AC3E}">
        <p14:creationId xmlns:p14="http://schemas.microsoft.com/office/powerpoint/2010/main" val="375760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C3BC5-6E00-5DDD-BE12-058B1458A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17CF24-E2C3-2A08-19FB-DCF8659D1D8D}"/>
              </a:ext>
            </a:extLst>
          </p:cNvPr>
          <p:cNvSpPr>
            <a:spLocks noGrp="1"/>
          </p:cNvSpPr>
          <p:nvPr>
            <p:ph type="title"/>
          </p:nvPr>
        </p:nvSpPr>
        <p:spPr>
          <a:xfrm>
            <a:off x="95693" y="148856"/>
            <a:ext cx="11972260" cy="6602817"/>
          </a:xfrm>
        </p:spPr>
        <p:txBody>
          <a:bodyPr>
            <a:noAutofit/>
          </a:bodyPr>
          <a:lstStyle/>
          <a:p>
            <a:pPr algn="ctr"/>
            <a:r>
              <a:rPr lang="en-US" sz="3200" b="1" dirty="0"/>
              <a:t>Therefore, I want the men in every place to pray, lifting up holy hands without anger or argument.  Also, the women are to dress themselves in modest clothing, with decency and good sense, not with elaborate hairstyles, gold, pearls, or expensive apparel, but with good works, as is proper for women who profess to worship God. A woman is to learn quietly with full submission. I do not allow a woman to teach or to have authority over a man; instead, she is to remain quiet. For Adam was formed first, then Eve. And Adam was not deceived, but the woman was deceived and transgressed. But she will be saved through childbearing, if they continue in faith, love, and holiness, with good sense.</a:t>
            </a:r>
            <a:br>
              <a:rPr lang="en-US" sz="3200" b="1" dirty="0"/>
            </a:br>
            <a:r>
              <a:rPr lang="en-US" sz="3200" b="1" dirty="0"/>
              <a:t>1 Timothy 2:8-15</a:t>
            </a:r>
          </a:p>
        </p:txBody>
      </p:sp>
    </p:spTree>
    <p:extLst>
      <p:ext uri="{BB962C8B-B14F-4D97-AF65-F5344CB8AC3E}">
        <p14:creationId xmlns:p14="http://schemas.microsoft.com/office/powerpoint/2010/main" val="58719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AD158-47CA-4B66-72C3-74C80634C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0DC5C-56D5-699F-AF21-75F0C2089357}"/>
              </a:ext>
            </a:extLst>
          </p:cNvPr>
          <p:cNvSpPr>
            <a:spLocks noGrp="1"/>
          </p:cNvSpPr>
          <p:nvPr>
            <p:ph type="title"/>
          </p:nvPr>
        </p:nvSpPr>
        <p:spPr>
          <a:xfrm>
            <a:off x="95693" y="148856"/>
            <a:ext cx="11972260" cy="6602817"/>
          </a:xfrm>
        </p:spPr>
        <p:txBody>
          <a:bodyPr/>
          <a:lstStyle/>
          <a:p>
            <a:pPr algn="ctr"/>
            <a:br>
              <a:rPr lang="en-US" b="1" dirty="0"/>
            </a:br>
            <a:br>
              <a:rPr lang="en-US" b="1" dirty="0"/>
            </a:br>
            <a:r>
              <a:rPr lang="en-US" b="1" dirty="0"/>
              <a:t>For Adam was formed first, then Eve.  And Adam was not deceived, but the woman was deceived and transgressed.</a:t>
            </a:r>
            <a:br>
              <a:rPr lang="en-US" b="1" dirty="0"/>
            </a:br>
            <a:endParaRPr lang="en-US" b="1" dirty="0"/>
          </a:p>
        </p:txBody>
      </p:sp>
    </p:spTree>
    <p:extLst>
      <p:ext uri="{BB962C8B-B14F-4D97-AF65-F5344CB8AC3E}">
        <p14:creationId xmlns:p14="http://schemas.microsoft.com/office/powerpoint/2010/main" val="1948595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B5461-C0EA-CDF6-0F87-33F0B2752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7AB56-80AB-EFF9-C21E-C1E8242F5286}"/>
              </a:ext>
            </a:extLst>
          </p:cNvPr>
          <p:cNvSpPr>
            <a:spLocks noGrp="1"/>
          </p:cNvSpPr>
          <p:nvPr>
            <p:ph type="title"/>
          </p:nvPr>
        </p:nvSpPr>
        <p:spPr>
          <a:xfrm>
            <a:off x="95693" y="148856"/>
            <a:ext cx="11972260" cy="6602817"/>
          </a:xfrm>
        </p:spPr>
        <p:txBody>
          <a:bodyPr>
            <a:normAutofit fontScale="90000"/>
          </a:bodyPr>
          <a:lstStyle/>
          <a:p>
            <a:pPr algn="ctr"/>
            <a:br>
              <a:rPr lang="en-US" b="1" dirty="0"/>
            </a:br>
            <a:r>
              <a:rPr lang="en-US" b="1" dirty="0"/>
              <a:t>And they heard the sound of the LORD God walking in the garden in the cool of the day, and the man and his wife hid themselves from the presence of the LORD God among the trees of the garden. But the LORD God called to the man and said to him, “Where are you?” </a:t>
            </a:r>
            <a:br>
              <a:rPr lang="en-US" b="1" dirty="0"/>
            </a:br>
            <a:r>
              <a:rPr lang="en-US" b="1" dirty="0"/>
              <a:t>Genesis 3:8-9</a:t>
            </a:r>
            <a:br>
              <a:rPr lang="en-US" b="1" dirty="0"/>
            </a:br>
            <a:br>
              <a:rPr lang="en-US" b="1" dirty="0"/>
            </a:br>
            <a:br>
              <a:rPr lang="en-US" b="1" dirty="0"/>
            </a:br>
            <a:endParaRPr lang="en-US" b="1" dirty="0"/>
          </a:p>
        </p:txBody>
      </p:sp>
    </p:spTree>
    <p:extLst>
      <p:ext uri="{BB962C8B-B14F-4D97-AF65-F5344CB8AC3E}">
        <p14:creationId xmlns:p14="http://schemas.microsoft.com/office/powerpoint/2010/main" val="3595105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6DC49-E38C-8E40-001E-26B50DD09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98CB5-75B8-077E-6187-3590A113A427}"/>
              </a:ext>
            </a:extLst>
          </p:cNvPr>
          <p:cNvSpPr>
            <a:spLocks noGrp="1"/>
          </p:cNvSpPr>
          <p:nvPr>
            <p:ph type="title"/>
          </p:nvPr>
        </p:nvSpPr>
        <p:spPr>
          <a:xfrm>
            <a:off x="95693" y="148856"/>
            <a:ext cx="11972260" cy="6602817"/>
          </a:xfrm>
        </p:spPr>
        <p:txBody>
          <a:bodyPr/>
          <a:lstStyle/>
          <a:p>
            <a:pPr algn="ctr"/>
            <a:br>
              <a:rPr lang="en-US" b="1" dirty="0"/>
            </a:br>
            <a:r>
              <a:rPr lang="en-US" b="1" dirty="0"/>
              <a:t>But she will be saved through childbearing, if they continue in faith, love, and holiness, with good sense.</a:t>
            </a:r>
            <a:br>
              <a:rPr lang="en-US" b="1" dirty="0"/>
            </a:br>
            <a:br>
              <a:rPr lang="en-US" b="1" dirty="0"/>
            </a:br>
            <a:endParaRPr lang="en-US" b="1" dirty="0"/>
          </a:p>
        </p:txBody>
      </p:sp>
    </p:spTree>
    <p:extLst>
      <p:ext uri="{BB962C8B-B14F-4D97-AF65-F5344CB8AC3E}">
        <p14:creationId xmlns:p14="http://schemas.microsoft.com/office/powerpoint/2010/main" val="161551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23D14-6D77-ACD1-B9BF-FDF34E7F77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44D9D-CC44-15B1-1001-A170810B5C8C}"/>
              </a:ext>
            </a:extLst>
          </p:cNvPr>
          <p:cNvSpPr>
            <a:spLocks noGrp="1"/>
          </p:cNvSpPr>
          <p:nvPr>
            <p:ph type="title"/>
          </p:nvPr>
        </p:nvSpPr>
        <p:spPr>
          <a:xfrm>
            <a:off x="95693" y="148856"/>
            <a:ext cx="11972260" cy="6602817"/>
          </a:xfrm>
        </p:spPr>
        <p:txBody>
          <a:bodyPr/>
          <a:lstStyle/>
          <a:p>
            <a:pPr algn="ctr"/>
            <a:br>
              <a:rPr lang="en-US" b="1" dirty="0"/>
            </a:br>
            <a:r>
              <a:rPr lang="en-US" b="1" dirty="0"/>
              <a:t>"Watch your life and doctrine closely, you will save both yourself and your hearers.”</a:t>
            </a:r>
            <a:br>
              <a:rPr lang="en-US" b="1" dirty="0"/>
            </a:br>
            <a:r>
              <a:rPr lang="en-US" b="1" dirty="0"/>
              <a:t>1 Timothy 4:16</a:t>
            </a:r>
            <a:br>
              <a:rPr lang="en-US" b="1" dirty="0"/>
            </a:br>
            <a:br>
              <a:rPr lang="en-US" b="1" dirty="0"/>
            </a:br>
            <a:br>
              <a:rPr lang="en-US" b="1" dirty="0"/>
            </a:br>
            <a:endParaRPr lang="en-US" b="1" dirty="0"/>
          </a:p>
        </p:txBody>
      </p:sp>
    </p:spTree>
    <p:extLst>
      <p:ext uri="{BB962C8B-B14F-4D97-AF65-F5344CB8AC3E}">
        <p14:creationId xmlns:p14="http://schemas.microsoft.com/office/powerpoint/2010/main" val="2407296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8B338-CD30-18A2-A609-07BBD31592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04EEB-6661-61B2-AC56-2C3B13A9DCB4}"/>
              </a:ext>
            </a:extLst>
          </p:cNvPr>
          <p:cNvSpPr>
            <a:spLocks noGrp="1"/>
          </p:cNvSpPr>
          <p:nvPr>
            <p:ph type="title"/>
          </p:nvPr>
        </p:nvSpPr>
        <p:spPr>
          <a:xfrm>
            <a:off x="95693" y="148856"/>
            <a:ext cx="11972260" cy="6602817"/>
          </a:xfrm>
        </p:spPr>
        <p:txBody>
          <a:bodyPr/>
          <a:lstStyle/>
          <a:p>
            <a:pPr algn="ctr"/>
            <a:br>
              <a:rPr lang="en-US" b="1" dirty="0"/>
            </a:br>
            <a:r>
              <a:rPr lang="en-US" b="1" dirty="0"/>
              <a:t>But she will be saved through childbearing, if they continue in faith, love, and holiness, with good sense.</a:t>
            </a:r>
            <a:br>
              <a:rPr lang="en-US" b="1" dirty="0"/>
            </a:br>
            <a:br>
              <a:rPr lang="en-US" b="1" dirty="0"/>
            </a:br>
            <a:endParaRPr lang="en-US" b="1" dirty="0"/>
          </a:p>
        </p:txBody>
      </p:sp>
    </p:spTree>
    <p:extLst>
      <p:ext uri="{BB962C8B-B14F-4D97-AF65-F5344CB8AC3E}">
        <p14:creationId xmlns:p14="http://schemas.microsoft.com/office/powerpoint/2010/main" val="3396297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E4578A-2A6A-81B9-6DBD-5CE30FAC08E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157046-A2CA-EFB2-ADA0-85B802F186C4}"/>
              </a:ext>
            </a:extLst>
          </p:cNvPr>
          <p:cNvSpPr>
            <a:spLocks noGrp="1"/>
          </p:cNvSpPr>
          <p:nvPr>
            <p:ph type="title"/>
          </p:nvPr>
        </p:nvSpPr>
        <p:spPr>
          <a:xfrm>
            <a:off x="823442" y="921715"/>
            <a:ext cx="5163022" cy="2635993"/>
          </a:xfrm>
        </p:spPr>
        <p:txBody>
          <a:bodyPr vert="horz" lIns="91440" tIns="45720" rIns="91440" bIns="45720" rtlCol="0" anchor="b">
            <a:normAutofit/>
          </a:bodyPr>
          <a:lstStyle/>
          <a:p>
            <a:br>
              <a:rPr lang="en-US" sz="3700" b="1" kern="1200" dirty="0">
                <a:solidFill>
                  <a:schemeClr val="tx1"/>
                </a:solidFill>
                <a:latin typeface="+mj-lt"/>
                <a:ea typeface="+mj-ea"/>
                <a:cs typeface="+mj-cs"/>
              </a:rPr>
            </a:br>
            <a:br>
              <a:rPr lang="en-US" sz="3700" b="1" kern="1200" dirty="0">
                <a:solidFill>
                  <a:schemeClr val="tx1"/>
                </a:solidFill>
                <a:latin typeface="+mj-lt"/>
                <a:ea typeface="+mj-ea"/>
                <a:cs typeface="+mj-cs"/>
              </a:rPr>
            </a:br>
            <a:br>
              <a:rPr lang="en-US" sz="3700" b="1" kern="1200" dirty="0">
                <a:solidFill>
                  <a:schemeClr val="tx1"/>
                </a:solidFill>
                <a:latin typeface="+mj-lt"/>
                <a:ea typeface="+mj-ea"/>
                <a:cs typeface="+mj-cs"/>
              </a:rPr>
            </a:br>
            <a:br>
              <a:rPr lang="en-US" sz="3700" b="1" kern="1200" dirty="0">
                <a:solidFill>
                  <a:schemeClr val="tx1"/>
                </a:solidFill>
                <a:latin typeface="+mj-lt"/>
                <a:ea typeface="+mj-ea"/>
                <a:cs typeface="+mj-cs"/>
              </a:rPr>
            </a:br>
            <a:endParaRPr lang="en-US" sz="3700" b="1" kern="1200" dirty="0">
              <a:solidFill>
                <a:schemeClr val="tx1"/>
              </a:solidFill>
              <a:latin typeface="+mj-lt"/>
              <a:ea typeface="+mj-ea"/>
              <a:cs typeface="+mj-cs"/>
            </a:endParaRPr>
          </a:p>
        </p:txBody>
      </p:sp>
      <p:sp>
        <p:nvSpPr>
          <p:cNvPr id="12" name="Rectangle 1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3688013-E353-12D3-B5F1-E8228824F9F5}"/>
              </a:ext>
            </a:extLst>
          </p:cNvPr>
          <p:cNvSpPr txBox="1"/>
          <p:nvPr/>
        </p:nvSpPr>
        <p:spPr>
          <a:xfrm>
            <a:off x="823442" y="4541263"/>
            <a:ext cx="5566725" cy="1395022"/>
          </a:xfrm>
          <a:prstGeom prst="rect">
            <a:avLst/>
          </a:prstGeom>
        </p:spPr>
        <p:txBody>
          <a:bodyPr vert="horz" lIns="91440" tIns="45720" rIns="91440" bIns="45720" rtlCol="0" anchor="t">
            <a:normAutofit/>
          </a:bodyPr>
          <a:lstStyle/>
          <a:p>
            <a:pPr>
              <a:lnSpc>
                <a:spcPct val="90000"/>
              </a:lnSpc>
              <a:spcBef>
                <a:spcPts val="1000"/>
              </a:spcBef>
            </a:pPr>
            <a:r>
              <a:rPr lang="en-US" sz="4000" b="1" kern="1200" dirty="0">
                <a:solidFill>
                  <a:srgbClr val="FFFFFF"/>
                </a:solidFill>
                <a:latin typeface="+mn-lt"/>
                <a:ea typeface="+mn-ea"/>
                <a:cs typeface="+mn-cs"/>
              </a:rPr>
              <a:t>We can’t outsmart God</a:t>
            </a:r>
          </a:p>
        </p:txBody>
      </p:sp>
      <p:pic>
        <p:nvPicPr>
          <p:cNvPr id="4" name="Picture 3" descr="A computer next to a book&#10;&#10;AI-generated content may be incorrect.">
            <a:extLst>
              <a:ext uri="{FF2B5EF4-FFF2-40B4-BE49-F238E27FC236}">
                <a16:creationId xmlns:a16="http://schemas.microsoft.com/office/drawing/2014/main" id="{275013EB-F6B3-F720-7BD5-EBA88B75C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098" y="463404"/>
            <a:ext cx="3720639" cy="5553193"/>
          </a:xfrm>
          <a:prstGeom prst="rect">
            <a:avLst/>
          </a:prstGeom>
        </p:spPr>
      </p:pic>
      <p:sp>
        <p:nvSpPr>
          <p:cNvPr id="18" name="Rectangle 1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4456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CD606-0372-E260-66FB-5C2AA2B93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66E1D3-1209-8063-8034-370A7C549AB3}"/>
              </a:ext>
            </a:extLst>
          </p:cNvPr>
          <p:cNvSpPr>
            <a:spLocks noGrp="1"/>
          </p:cNvSpPr>
          <p:nvPr>
            <p:ph type="title"/>
          </p:nvPr>
        </p:nvSpPr>
        <p:spPr>
          <a:xfrm>
            <a:off x="95693" y="148856"/>
            <a:ext cx="11972260" cy="6602817"/>
          </a:xfrm>
        </p:spPr>
        <p:txBody>
          <a:bodyPr/>
          <a:lstStyle/>
          <a:p>
            <a:pPr algn="ctr"/>
            <a:br>
              <a:rPr lang="en-US" b="1" dirty="0"/>
            </a:br>
            <a:r>
              <a:rPr lang="en-US" b="1" dirty="0"/>
              <a:t>But she will be saved through childbearing, if they continue in faith, love, and holiness, with good sense.</a:t>
            </a:r>
            <a:br>
              <a:rPr lang="en-US" b="1" dirty="0"/>
            </a:br>
            <a:br>
              <a:rPr lang="en-US" b="1" dirty="0"/>
            </a:br>
            <a:endParaRPr lang="en-US" b="1" dirty="0"/>
          </a:p>
        </p:txBody>
      </p:sp>
    </p:spTree>
    <p:extLst>
      <p:ext uri="{BB962C8B-B14F-4D97-AF65-F5344CB8AC3E}">
        <p14:creationId xmlns:p14="http://schemas.microsoft.com/office/powerpoint/2010/main" val="679673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4A18B-53D8-79B0-23C2-85482C2E9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3F70E-E398-1229-B018-6C0B6DD73908}"/>
              </a:ext>
            </a:extLst>
          </p:cNvPr>
          <p:cNvSpPr>
            <a:spLocks noGrp="1"/>
          </p:cNvSpPr>
          <p:nvPr>
            <p:ph type="title"/>
          </p:nvPr>
        </p:nvSpPr>
        <p:spPr>
          <a:xfrm>
            <a:off x="95693" y="148856"/>
            <a:ext cx="11972260" cy="6602817"/>
          </a:xfrm>
        </p:spPr>
        <p:txBody>
          <a:bodyPr/>
          <a:lstStyle/>
          <a:p>
            <a:pPr algn="ctr"/>
            <a:r>
              <a:rPr lang="en-US" b="1" dirty="0"/>
              <a:t>It was he who gave some to be apostles, some to be prophets, some to be evangelists, and some to be pastors and teachers, to prepare God’s people for works of service, so that the body of Christ may be built up  until we all reach unity in the faith and in the knowledge of the Son of God and become mature, attaining to the whole measure of the fullness of Christ.</a:t>
            </a:r>
            <a:br>
              <a:rPr lang="en-US" b="1" dirty="0"/>
            </a:br>
            <a:r>
              <a:rPr lang="en-US" sz="4000" b="1" dirty="0"/>
              <a:t>Ephesians 4:11-13</a:t>
            </a:r>
            <a:endParaRPr lang="en-US" b="1" dirty="0"/>
          </a:p>
        </p:txBody>
      </p:sp>
    </p:spTree>
    <p:extLst>
      <p:ext uri="{BB962C8B-B14F-4D97-AF65-F5344CB8AC3E}">
        <p14:creationId xmlns:p14="http://schemas.microsoft.com/office/powerpoint/2010/main" val="77304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140B3-A1A0-4B1F-8F45-BAB53C3C4CCB}"/>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D7FDD11-530E-05C1-BB13-09A455D82B68}"/>
              </a:ext>
            </a:extLst>
          </p:cNvPr>
          <p:cNvGraphicFramePr/>
          <p:nvPr>
            <p:extLst>
              <p:ext uri="{D42A27DB-BD31-4B8C-83A1-F6EECF244321}">
                <p14:modId xmlns:p14="http://schemas.microsoft.com/office/powerpoint/2010/main" val="1311717064"/>
              </p:ext>
            </p:extLst>
          </p:nvPr>
        </p:nvGraphicFramePr>
        <p:xfrm>
          <a:off x="680484" y="637953"/>
          <a:ext cx="10579395" cy="5656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971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CA6A9-33F7-7AA7-08A9-2D875D59D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C3AE78-4D38-3F14-E90F-08147D9314EC}"/>
              </a:ext>
            </a:extLst>
          </p:cNvPr>
          <p:cNvSpPr>
            <a:spLocks noGrp="1"/>
          </p:cNvSpPr>
          <p:nvPr>
            <p:ph type="title"/>
          </p:nvPr>
        </p:nvSpPr>
        <p:spPr>
          <a:xfrm>
            <a:off x="95693" y="148856"/>
            <a:ext cx="11972260" cy="6602817"/>
          </a:xfrm>
        </p:spPr>
        <p:txBody>
          <a:bodyPr>
            <a:normAutofit/>
          </a:bodyPr>
          <a:lstStyle/>
          <a:p>
            <a:pPr algn="ctr"/>
            <a:r>
              <a:rPr lang="en-US" sz="4000" b="1" dirty="0"/>
              <a:t>Every application “in here” has application “out there”</a:t>
            </a:r>
          </a:p>
        </p:txBody>
      </p:sp>
    </p:spTree>
    <p:extLst>
      <p:ext uri="{BB962C8B-B14F-4D97-AF65-F5344CB8AC3E}">
        <p14:creationId xmlns:p14="http://schemas.microsoft.com/office/powerpoint/2010/main" val="3245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05E71-F0EE-669B-C452-D9659E431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06927-9C69-1D29-BA87-6B73C3B2084F}"/>
              </a:ext>
            </a:extLst>
          </p:cNvPr>
          <p:cNvSpPr>
            <a:spLocks noGrp="1"/>
          </p:cNvSpPr>
          <p:nvPr>
            <p:ph type="title"/>
          </p:nvPr>
        </p:nvSpPr>
        <p:spPr>
          <a:xfrm>
            <a:off x="95693" y="148856"/>
            <a:ext cx="11972260" cy="6602817"/>
          </a:xfrm>
        </p:spPr>
        <p:txBody>
          <a:bodyPr/>
          <a:lstStyle/>
          <a:p>
            <a:pPr algn="ctr"/>
            <a:r>
              <a:rPr lang="en-US" b="1" dirty="0"/>
              <a:t>"Therefore, brothers and sisters, in view of the mercies of God, I urge you to present your bodies as a living sacrifice, holy and pleasing to God; this is your true worship."</a:t>
            </a:r>
            <a:br>
              <a:rPr lang="en-US" b="1" dirty="0"/>
            </a:br>
            <a:br>
              <a:rPr lang="en-US" b="1" dirty="0"/>
            </a:br>
            <a:r>
              <a:rPr lang="en-US" b="1" dirty="0"/>
              <a:t>Romans 12:1</a:t>
            </a:r>
            <a:br>
              <a:rPr lang="en-US" b="1" dirty="0"/>
            </a:br>
            <a:endParaRPr lang="en-US" b="1" dirty="0"/>
          </a:p>
        </p:txBody>
      </p:sp>
    </p:spTree>
    <p:extLst>
      <p:ext uri="{BB962C8B-B14F-4D97-AF65-F5344CB8AC3E}">
        <p14:creationId xmlns:p14="http://schemas.microsoft.com/office/powerpoint/2010/main" val="178982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E2B9C-6004-60D8-431B-C61EE96D9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FCADB-E64F-C223-9629-8CBE0CFA7A44}"/>
              </a:ext>
            </a:extLst>
          </p:cNvPr>
          <p:cNvSpPr>
            <a:spLocks noGrp="1"/>
          </p:cNvSpPr>
          <p:nvPr>
            <p:ph type="title"/>
          </p:nvPr>
        </p:nvSpPr>
        <p:spPr>
          <a:xfrm>
            <a:off x="95693" y="148856"/>
            <a:ext cx="11972260" cy="6602817"/>
          </a:xfrm>
        </p:spPr>
        <p:txBody>
          <a:bodyPr/>
          <a:lstStyle/>
          <a:p>
            <a:pPr algn="ctr"/>
            <a:r>
              <a:rPr lang="en-US" b="1" dirty="0"/>
              <a:t>1. In line with truth...sound doctrine</a:t>
            </a:r>
            <a:br>
              <a:rPr lang="en-US" b="1" dirty="0"/>
            </a:br>
            <a:br>
              <a:rPr lang="en-US" b="1" dirty="0"/>
            </a:br>
            <a:r>
              <a:rPr lang="en-US" b="1" dirty="0"/>
              <a:t>2. In line with order...sound practice</a:t>
            </a:r>
            <a:br>
              <a:rPr lang="en-US" b="1" dirty="0"/>
            </a:br>
            <a:br>
              <a:rPr lang="en-US" b="1" dirty="0"/>
            </a:br>
            <a:br>
              <a:rPr lang="en-US" b="1" dirty="0"/>
            </a:br>
            <a:r>
              <a:rPr lang="en-US" b="1" dirty="0"/>
              <a:t>Pay close attention to your life and your teaching; persevere in these things, for in doing this you will save both yourself and your hearers</a:t>
            </a:r>
            <a:br>
              <a:rPr lang="en-US" b="1" dirty="0"/>
            </a:br>
            <a:r>
              <a:rPr lang="en-US" b="1" dirty="0"/>
              <a:t>1 Timothy 4:16</a:t>
            </a:r>
          </a:p>
        </p:txBody>
      </p:sp>
    </p:spTree>
    <p:extLst>
      <p:ext uri="{BB962C8B-B14F-4D97-AF65-F5344CB8AC3E}">
        <p14:creationId xmlns:p14="http://schemas.microsoft.com/office/powerpoint/2010/main" val="2269301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DECB9-1745-3772-D319-7CEB92511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6893F-A909-6978-37C4-5452BFBE11B0}"/>
              </a:ext>
            </a:extLst>
          </p:cNvPr>
          <p:cNvSpPr>
            <a:spLocks noGrp="1"/>
          </p:cNvSpPr>
          <p:nvPr>
            <p:ph type="title"/>
          </p:nvPr>
        </p:nvSpPr>
        <p:spPr>
          <a:xfrm>
            <a:off x="95693" y="148856"/>
            <a:ext cx="11972260" cy="6602817"/>
          </a:xfrm>
        </p:spPr>
        <p:txBody>
          <a:bodyPr/>
          <a:lstStyle/>
          <a:p>
            <a:pPr algn="ctr"/>
            <a:endParaRPr lang="en-US" b="1" dirty="0"/>
          </a:p>
        </p:txBody>
      </p:sp>
      <p:pic>
        <p:nvPicPr>
          <p:cNvPr id="3" name="Picture 2">
            <a:extLst>
              <a:ext uri="{FF2B5EF4-FFF2-40B4-BE49-F238E27FC236}">
                <a16:creationId xmlns:a16="http://schemas.microsoft.com/office/drawing/2014/main" id="{2D8557C2-471F-D777-8B37-69A1E11E5D35}"/>
              </a:ext>
            </a:extLst>
          </p:cNvPr>
          <p:cNvPicPr>
            <a:picLocks noChangeAspect="1"/>
          </p:cNvPicPr>
          <p:nvPr/>
        </p:nvPicPr>
        <p:blipFill>
          <a:blip r:embed="rId2"/>
          <a:stretch>
            <a:fillRect/>
          </a:stretch>
        </p:blipFill>
        <p:spPr>
          <a:xfrm>
            <a:off x="1140382" y="852462"/>
            <a:ext cx="3565531" cy="5346318"/>
          </a:xfrm>
          <a:prstGeom prst="rect">
            <a:avLst/>
          </a:prstGeom>
        </p:spPr>
      </p:pic>
      <p:pic>
        <p:nvPicPr>
          <p:cNvPr id="4" name="Picture 3">
            <a:extLst>
              <a:ext uri="{FF2B5EF4-FFF2-40B4-BE49-F238E27FC236}">
                <a16:creationId xmlns:a16="http://schemas.microsoft.com/office/drawing/2014/main" id="{FD1B2643-13A5-79F2-47BF-AA25F0622771}"/>
              </a:ext>
            </a:extLst>
          </p:cNvPr>
          <p:cNvPicPr>
            <a:picLocks noChangeAspect="1"/>
          </p:cNvPicPr>
          <p:nvPr/>
        </p:nvPicPr>
        <p:blipFill>
          <a:blip r:embed="rId3"/>
          <a:stretch>
            <a:fillRect/>
          </a:stretch>
        </p:blipFill>
        <p:spPr>
          <a:xfrm>
            <a:off x="5966784" y="852462"/>
            <a:ext cx="3443029" cy="5346318"/>
          </a:xfrm>
          <a:prstGeom prst="rect">
            <a:avLst/>
          </a:prstGeom>
        </p:spPr>
      </p:pic>
    </p:spTree>
    <p:extLst>
      <p:ext uri="{BB962C8B-B14F-4D97-AF65-F5344CB8AC3E}">
        <p14:creationId xmlns:p14="http://schemas.microsoft.com/office/powerpoint/2010/main" val="46162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76455-3A3A-4FF5-F40D-8EC762F15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C763E-0B37-539E-49FD-ACBEA726BACA}"/>
              </a:ext>
            </a:extLst>
          </p:cNvPr>
          <p:cNvSpPr>
            <a:spLocks noGrp="1"/>
          </p:cNvSpPr>
          <p:nvPr>
            <p:ph type="title"/>
          </p:nvPr>
        </p:nvSpPr>
        <p:spPr>
          <a:xfrm>
            <a:off x="95693" y="148856"/>
            <a:ext cx="11972260" cy="6602817"/>
          </a:xfrm>
        </p:spPr>
        <p:txBody>
          <a:bodyPr/>
          <a:lstStyle/>
          <a:p>
            <a:pPr algn="ctr"/>
            <a:r>
              <a:rPr lang="en-US" b="1" u="sng" dirty="0"/>
              <a:t>Two examples of worship dysfunction</a:t>
            </a:r>
            <a:br>
              <a:rPr lang="en-US" b="1" dirty="0"/>
            </a:br>
            <a:br>
              <a:rPr lang="en-US" b="1" dirty="0"/>
            </a:br>
            <a:r>
              <a:rPr lang="en-US" b="1" dirty="0"/>
              <a:t>Therefore, I want the men in every place to pray, lifting up holy hands without anger or argument.  Also, the women are to dress themselves in modest clothing, with decency and good sense, not with elaborate hairstyles, gold, pearls, or expensive apparel, but with good works, as is proper for women who profess to worship God. </a:t>
            </a:r>
            <a:endParaRPr lang="en-US" b="1" u="sng" dirty="0"/>
          </a:p>
        </p:txBody>
      </p:sp>
    </p:spTree>
    <p:extLst>
      <p:ext uri="{BB962C8B-B14F-4D97-AF65-F5344CB8AC3E}">
        <p14:creationId xmlns:p14="http://schemas.microsoft.com/office/powerpoint/2010/main" val="275147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739FA-12D1-D459-3AFE-A51178545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67347-0341-9283-FE0F-EA42E0544855}"/>
              </a:ext>
            </a:extLst>
          </p:cNvPr>
          <p:cNvSpPr>
            <a:spLocks noGrp="1"/>
          </p:cNvSpPr>
          <p:nvPr>
            <p:ph type="title"/>
          </p:nvPr>
        </p:nvSpPr>
        <p:spPr>
          <a:xfrm>
            <a:off x="95693" y="148856"/>
            <a:ext cx="11972260" cy="6602817"/>
          </a:xfrm>
        </p:spPr>
        <p:txBody>
          <a:bodyPr/>
          <a:lstStyle/>
          <a:p>
            <a:pPr algn="ctr"/>
            <a:r>
              <a:rPr lang="en-US" b="1" dirty="0"/>
              <a:t>Dysfunctional internal heart dispositions that show in external disorder</a:t>
            </a:r>
            <a:br>
              <a:rPr lang="en-US" b="1" dirty="0"/>
            </a:br>
            <a:br>
              <a:rPr lang="en-US" b="1" dirty="0"/>
            </a:br>
            <a:r>
              <a:rPr lang="en-US" b="1" dirty="0"/>
              <a:t>Men: Watch your hearts, no anger and arguing!</a:t>
            </a:r>
          </a:p>
        </p:txBody>
      </p:sp>
    </p:spTree>
    <p:extLst>
      <p:ext uri="{BB962C8B-B14F-4D97-AF65-F5344CB8AC3E}">
        <p14:creationId xmlns:p14="http://schemas.microsoft.com/office/powerpoint/2010/main" val="588732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419</TotalTime>
  <Words>1029</Words>
  <Application>Microsoft Macintosh PowerPoint</Application>
  <PresentationFormat>Widescreen</PresentationFormat>
  <Paragraphs>30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Aptos Display</vt:lpstr>
      <vt:lpstr>Arial</vt:lpstr>
      <vt:lpstr>Office Theme</vt:lpstr>
      <vt:lpstr>PowerPoint Presentation</vt:lpstr>
      <vt:lpstr>Therefore, I want the men in every place to pray, lifting up holy hands without anger or argument.  Also, the women are to dress themselves in modest clothing, with decency and good sense, not with elaborate hairstyles, gold, pearls, or expensive apparel, but with good works, as is proper for women who profess to worship God. A woman is to learn quietly with full submission. I do not allow a woman to teach or to have authority over a man; instead, she is to remain quiet. For Adam was formed first, then Eve. And Adam was not deceived, but the woman was deceived and transgressed. But she will be saved through childbearing, if they continue in faith, love, and holiness, with good sense. 1 Timothy 2:8-15</vt:lpstr>
      <vt:lpstr>PowerPoint Presentation</vt:lpstr>
      <vt:lpstr>Every application “in here” has application “out there”</vt:lpstr>
      <vt:lpstr>"Therefore, brothers and sisters, in view of the mercies of God, I urge you to present your bodies as a living sacrifice, holy and pleasing to God; this is your true worship."  Romans 12:1 </vt:lpstr>
      <vt:lpstr>1. In line with truth...sound doctrine  2. In line with order...sound practice   Pay close attention to your life and your teaching; persevere in these things, for in doing this you will save both yourself and your hearers 1 Timothy 4:16</vt:lpstr>
      <vt:lpstr>PowerPoint Presentation</vt:lpstr>
      <vt:lpstr>Two examples of worship dysfunction  Therefore, I want the men in every place to pray, lifting up holy hands without anger or argument.  Also, the women are to dress themselves in modest clothing, with decency and good sense, not with elaborate hairstyles, gold, pearls, or expensive apparel, but with good works, as is proper for women who profess to worship God. </vt:lpstr>
      <vt:lpstr>Dysfunctional internal heart dispositions that show in external disorder  Men: Watch your hearts, no anger and arguing!</vt:lpstr>
      <vt:lpstr>“Therefore, if you are offering your gift at the altar and there remember that your brother has something against you, leave your gift there in front of the altar. First go and be reconciled to your brother; then come and offer your gift.” Matthew 5:23-24</vt:lpstr>
      <vt:lpstr>Dysfunctional internal heart dispositions that show in external disorder  Women: Watch your hearts, don’t be overly concerned with externals!</vt:lpstr>
      <vt:lpstr> Above all else, guard your heart,           for it is the wellspring of life. Proverbs 4:23</vt:lpstr>
      <vt:lpstr> “Look at God!”  “Look at me!”</vt:lpstr>
      <vt:lpstr>A woman is to learn quietly with full submission. </vt:lpstr>
      <vt:lpstr>“Let a woman learn!”  -Imperative-</vt:lpstr>
      <vt:lpstr>“Quietly”  Make it your ambition to lead a quiet life, to mind your own business and to work with your hands, just as we told you,  so that your daily life may win the respect of outsiders and so that you will not be dependent on anybody. 1 Thess 4:11 </vt:lpstr>
      <vt:lpstr>Submission is a common Christian response  -All things will ultimately submit to Christ:  Ephesians 1:22, Philippians 3:21  -The church submits to Christ as the head: Ephesians 5:24  -Christ will submit to God the Father: 1 Cor. 15:27-28  -We submit to one another: Ephesians 5:21  </vt:lpstr>
      <vt:lpstr>  I do not allow a woman to teach or to have authority over a man; instead, she is to remain quiet.  </vt:lpstr>
      <vt:lpstr>  He encourages women to teach other women and Children. Titus 2:3-5, Eph 6:1   He commends the instruction Pastor Timothy received from his mother and grandmother.  2 Tim. 1:5, 3:14-15   He urges all believers to teach and encourage one another.  Col. 3:16   Women were active in church services with prayer and prophecy. 1 cor. 11, 14    </vt:lpstr>
      <vt:lpstr>  For Adam was formed first, then Eve.  And Adam was not deceived, but the woman was deceived and transgressed. </vt:lpstr>
      <vt:lpstr> And they heard the sound of the LORD God walking in the garden in the cool of the day, and the man and his wife hid themselves from the presence of the LORD God among the trees of the garden. But the LORD God called to the man and said to him, “Where are you?”  Genesis 3:8-9   </vt:lpstr>
      <vt:lpstr> But she will be saved through childbearing, if they continue in faith, love, and holiness, with good sense.  </vt:lpstr>
      <vt:lpstr> "Watch your life and doctrine closely, you will save both yourself and your hearers.” 1 Timothy 4:16   </vt:lpstr>
      <vt:lpstr> But she will be saved through childbearing, if they continue in faith, love, and holiness, with good sense.  </vt:lpstr>
      <vt:lpstr>    </vt:lpstr>
      <vt:lpstr> But she will be saved through childbearing, if they continue in faith, love, and holiness, with good sense.  </vt:lpstr>
      <vt:lpstr>It was he who gave some to be apostles, some to be prophets, some to be evangelists, and some to be pastors and teachers, to prepare God’s people for works of service, so that the body of Christ may be built up  until we all reach unity in the faith and in the knowledge of the Son of God and become mature, attaining to the whole measure of the fullness of Christ. Ephesians 4:11-13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Lewis</dc:creator>
  <cp:lastModifiedBy>Secretary</cp:lastModifiedBy>
  <cp:revision>6</cp:revision>
  <dcterms:created xsi:type="dcterms:W3CDTF">2025-11-04T15:20:50Z</dcterms:created>
  <dcterms:modified xsi:type="dcterms:W3CDTF">2026-02-01T20:19:10Z</dcterms:modified>
</cp:coreProperties>
</file>