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57" r:id="rId3"/>
    <p:sldId id="258" r:id="rId4"/>
    <p:sldId id="259" r:id="rId5"/>
    <p:sldId id="262" r:id="rId6"/>
    <p:sldId id="263" r:id="rId7"/>
    <p:sldId id="264" r:id="rId8"/>
    <p:sldId id="274" r:id="rId9"/>
    <p:sldId id="275" r:id="rId10"/>
    <p:sldId id="265" r:id="rId11"/>
    <p:sldId id="266" r:id="rId12"/>
    <p:sldId id="267" r:id="rId13"/>
    <p:sldId id="268"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109" d="100"/>
          <a:sy n="109" d="100"/>
        </p:scale>
        <p:origin x="22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3538-673C-AB51-CBF8-EEFA7A7216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146EB-1952-7888-D068-E2D907505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91A2D-3998-CDB9-9F4E-63AC6B911F97}"/>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5" name="Footer Placeholder 4">
            <a:extLst>
              <a:ext uri="{FF2B5EF4-FFF2-40B4-BE49-F238E27FC236}">
                <a16:creationId xmlns:a16="http://schemas.microsoft.com/office/drawing/2014/main" id="{48536069-161B-0976-6A5A-24E1DAE65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757E1-D381-8BF0-AC1D-33020883541F}"/>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163830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6A06-13EF-7518-1002-4DA5F39C7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D110F2-53B1-78BF-D6F5-69DFB49249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9ED5B-D3C8-FFAE-0E07-4A6A55C4352E}"/>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5" name="Footer Placeholder 4">
            <a:extLst>
              <a:ext uri="{FF2B5EF4-FFF2-40B4-BE49-F238E27FC236}">
                <a16:creationId xmlns:a16="http://schemas.microsoft.com/office/drawing/2014/main" id="{3F4FD731-1E28-E5D1-124E-C56377FC5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5FC87-211E-5C87-901A-55AEC78B5DCE}"/>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391395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1478F-969D-71A5-FA00-D2EE32E26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938398-3CD2-4736-D360-A87434D0F1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23411-0566-F4D0-BA9E-A6ABEAC8DB79}"/>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5" name="Footer Placeholder 4">
            <a:extLst>
              <a:ext uri="{FF2B5EF4-FFF2-40B4-BE49-F238E27FC236}">
                <a16:creationId xmlns:a16="http://schemas.microsoft.com/office/drawing/2014/main" id="{91AC5E6F-3AD2-F426-CB5B-429C52D71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7F473-9124-015F-FD86-E57715AA32A5}"/>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11284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00FD-FC20-C235-E0A7-65D93B94D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ECD90-AC36-4779-1F71-CE319D20F1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0F944-E34C-68FC-65C1-EE321EB21F04}"/>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5" name="Footer Placeholder 4">
            <a:extLst>
              <a:ext uri="{FF2B5EF4-FFF2-40B4-BE49-F238E27FC236}">
                <a16:creationId xmlns:a16="http://schemas.microsoft.com/office/drawing/2014/main" id="{4216F766-16CA-62B8-74BC-98C355881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7FF9B-2571-6D67-734A-9F0BF9CB7EFD}"/>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208698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7C3F-9E4D-7B46-8770-F82ADA4C0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B78469-692D-9FE2-DEAF-7AA1EC7F4C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23323-9134-88C8-CD11-3B1CB7B9D018}"/>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5" name="Footer Placeholder 4">
            <a:extLst>
              <a:ext uri="{FF2B5EF4-FFF2-40B4-BE49-F238E27FC236}">
                <a16:creationId xmlns:a16="http://schemas.microsoft.com/office/drawing/2014/main" id="{023CD4A0-5025-D3A4-A739-162BA8F53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46F99-503E-A12B-5355-9865455873AD}"/>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178843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B9CD-8EA8-2E9F-F2C0-4A5387EE8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282BA-CCCB-9E52-614A-B5657C018F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B2E27-1037-875E-1F34-2C59E8B6C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949C0D-A0CB-5BC1-AFA2-612A0B86D7DD}"/>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6" name="Footer Placeholder 5">
            <a:extLst>
              <a:ext uri="{FF2B5EF4-FFF2-40B4-BE49-F238E27FC236}">
                <a16:creationId xmlns:a16="http://schemas.microsoft.com/office/drawing/2014/main" id="{B059A381-9BE8-9449-3E35-795F9EF91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C4EBD-7506-DBA3-6988-289A6414EE13}"/>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378318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B16E-AB64-2361-D9E1-ED3DA43D9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3D6CF3-718B-2463-0339-10D5B6F39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C42F5B-AE87-E925-304D-B9B6915165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EF0ED-7AD1-4BED-9D2D-CF136FA64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5CBC8-EE18-9567-EB6D-CF96E753AD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E8C43D-BA31-B178-82D9-626E4650BCF8}"/>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8" name="Footer Placeholder 7">
            <a:extLst>
              <a:ext uri="{FF2B5EF4-FFF2-40B4-BE49-F238E27FC236}">
                <a16:creationId xmlns:a16="http://schemas.microsoft.com/office/drawing/2014/main" id="{069F18DB-5A10-5377-59E5-A6C8B63B55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5A97BB-B072-71DC-C1CF-561E7F114E8D}"/>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341155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DC5D-9B8A-05B2-6D59-BBB480152A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C93A8A-0FAB-1232-D4AF-3229514D72D6}"/>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4" name="Footer Placeholder 3">
            <a:extLst>
              <a:ext uri="{FF2B5EF4-FFF2-40B4-BE49-F238E27FC236}">
                <a16:creationId xmlns:a16="http://schemas.microsoft.com/office/drawing/2014/main" id="{6B991272-E3C1-DDD4-D37D-2376A87818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F20465-8E7B-A083-6DD1-31E54FAB4B6C}"/>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199833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7ABA4-A080-3306-9C4E-5245FE5010B9}"/>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3" name="Footer Placeholder 2">
            <a:extLst>
              <a:ext uri="{FF2B5EF4-FFF2-40B4-BE49-F238E27FC236}">
                <a16:creationId xmlns:a16="http://schemas.microsoft.com/office/drawing/2014/main" id="{21215898-A1C5-F307-8095-2EA3EDA7B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E453E7-FA0D-11D9-9C7D-3310D778AE07}"/>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402959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58E4-1693-FC9A-E1A2-99A287A91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5FFC31-D173-8155-5DD6-920F36621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C37E67-6FC5-6BB7-9A41-DD73A7FCE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4741C-18A4-E772-7481-B5113DB85544}"/>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6" name="Footer Placeholder 5">
            <a:extLst>
              <a:ext uri="{FF2B5EF4-FFF2-40B4-BE49-F238E27FC236}">
                <a16:creationId xmlns:a16="http://schemas.microsoft.com/office/drawing/2014/main" id="{81DB393B-D395-2161-E688-601DC444F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EF39-82AD-37BD-6E29-1E164E55DD52}"/>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137465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C0F1-05A9-3DA2-1EFE-7F65FBA85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B3EC9-958A-0A53-9BBC-E4C71555F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E285C7-9502-A20C-9BB5-86C18518D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B8351-D377-F430-D9AF-39333AF7DC0A}"/>
              </a:ext>
            </a:extLst>
          </p:cNvPr>
          <p:cNvSpPr>
            <a:spLocks noGrp="1"/>
          </p:cNvSpPr>
          <p:nvPr>
            <p:ph type="dt" sz="half" idx="10"/>
          </p:nvPr>
        </p:nvSpPr>
        <p:spPr/>
        <p:txBody>
          <a:bodyPr/>
          <a:lstStyle/>
          <a:p>
            <a:fld id="{0D7402A2-8442-D84D-A27A-90DAF802B523}" type="datetimeFigureOut">
              <a:rPr lang="en-US" smtClean="0"/>
              <a:t>2/22/26</a:t>
            </a:fld>
            <a:endParaRPr lang="en-US"/>
          </a:p>
        </p:txBody>
      </p:sp>
      <p:sp>
        <p:nvSpPr>
          <p:cNvPr id="6" name="Footer Placeholder 5">
            <a:extLst>
              <a:ext uri="{FF2B5EF4-FFF2-40B4-BE49-F238E27FC236}">
                <a16:creationId xmlns:a16="http://schemas.microsoft.com/office/drawing/2014/main" id="{98935C7E-7A4F-5CC3-2B70-2632223CC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245F3-FF5C-B4A8-4A1A-6DBA1EFB70B9}"/>
              </a:ext>
            </a:extLst>
          </p:cNvPr>
          <p:cNvSpPr>
            <a:spLocks noGrp="1"/>
          </p:cNvSpPr>
          <p:nvPr>
            <p:ph type="sldNum" sz="quarter" idx="12"/>
          </p:nvPr>
        </p:nvSpPr>
        <p:spPr/>
        <p:txBody>
          <a:bodyPr/>
          <a:lstStyle/>
          <a:p>
            <a:fld id="{F630D59D-8685-0E4B-ACBC-D5FE99010A15}" type="slidenum">
              <a:rPr lang="en-US" smtClean="0"/>
              <a:t>‹#›</a:t>
            </a:fld>
            <a:endParaRPr lang="en-US"/>
          </a:p>
        </p:txBody>
      </p:sp>
    </p:spTree>
    <p:extLst>
      <p:ext uri="{BB962C8B-B14F-4D97-AF65-F5344CB8AC3E}">
        <p14:creationId xmlns:p14="http://schemas.microsoft.com/office/powerpoint/2010/main" val="40256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D6D09-751B-926D-20C1-2F8CA2828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66DF2D-5740-F2D7-3277-9A8B62E98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9767F-25B3-C668-40D6-7049A09CE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7402A2-8442-D84D-A27A-90DAF802B523}" type="datetimeFigureOut">
              <a:rPr lang="en-US" smtClean="0"/>
              <a:t>2/22/26</a:t>
            </a:fld>
            <a:endParaRPr lang="en-US"/>
          </a:p>
        </p:txBody>
      </p:sp>
      <p:sp>
        <p:nvSpPr>
          <p:cNvPr id="5" name="Footer Placeholder 4">
            <a:extLst>
              <a:ext uri="{FF2B5EF4-FFF2-40B4-BE49-F238E27FC236}">
                <a16:creationId xmlns:a16="http://schemas.microsoft.com/office/drawing/2014/main" id="{973451DC-A772-7FF9-5B5F-DFD710548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9ECDCF-FBEC-338F-51B9-FA0D21429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30D59D-8685-0E4B-ACBC-D5FE99010A15}" type="slidenum">
              <a:rPr lang="en-US" smtClean="0"/>
              <a:t>‹#›</a:t>
            </a:fld>
            <a:endParaRPr lang="en-US"/>
          </a:p>
        </p:txBody>
      </p:sp>
    </p:spTree>
    <p:extLst>
      <p:ext uri="{BB962C8B-B14F-4D97-AF65-F5344CB8AC3E}">
        <p14:creationId xmlns:p14="http://schemas.microsoft.com/office/powerpoint/2010/main" val="1523773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F381-0186-90CF-929B-988930D286A4}"/>
              </a:ext>
            </a:extLst>
          </p:cNvPr>
          <p:cNvSpPr>
            <a:spLocks noGrp="1"/>
          </p:cNvSpPr>
          <p:nvPr>
            <p:ph type="title"/>
          </p:nvPr>
        </p:nvSpPr>
        <p:spPr>
          <a:xfrm>
            <a:off x="3508544" y="2630905"/>
            <a:ext cx="10515600" cy="1325563"/>
          </a:xfrm>
        </p:spPr>
        <p:txBody>
          <a:bodyPr/>
          <a:lstStyle/>
          <a:p>
            <a:r>
              <a:rPr lang="en-US" dirty="0"/>
              <a:t>Deception</a:t>
            </a:r>
          </a:p>
        </p:txBody>
      </p:sp>
      <p:pic>
        <p:nvPicPr>
          <p:cNvPr id="5" name="Content Placeholder 4" descr="A screenshot of a phone&#10;&#10;AI-generated content may be incorrect.">
            <a:extLst>
              <a:ext uri="{FF2B5EF4-FFF2-40B4-BE49-F238E27FC236}">
                <a16:creationId xmlns:a16="http://schemas.microsoft.com/office/drawing/2014/main" id="{8A20E9E6-5078-8EFD-FB5E-11AFF5A3A97B}"/>
              </a:ext>
            </a:extLst>
          </p:cNvPr>
          <p:cNvPicPr>
            <a:picLocks noGrp="1" noChangeAspect="1"/>
          </p:cNvPicPr>
          <p:nvPr>
            <p:ph idx="1"/>
          </p:nvPr>
        </p:nvPicPr>
        <p:blipFill>
          <a:blip r:embed="rId2"/>
          <a:stretch>
            <a:fillRect/>
          </a:stretch>
        </p:blipFill>
        <p:spPr>
          <a:xfrm>
            <a:off x="-3261" y="0"/>
            <a:ext cx="3511805" cy="7619844"/>
          </a:xfrm>
          <a:prstGeom prst="rect">
            <a:avLst/>
          </a:prstGeom>
        </p:spPr>
      </p:pic>
      <p:pic>
        <p:nvPicPr>
          <p:cNvPr id="7" name="Picture 6" descr="A screenshot of a message&#10;&#10;AI-generated content may be incorrect.">
            <a:extLst>
              <a:ext uri="{FF2B5EF4-FFF2-40B4-BE49-F238E27FC236}">
                <a16:creationId xmlns:a16="http://schemas.microsoft.com/office/drawing/2014/main" id="{8C6793F7-A6BA-6275-EC8F-E7EC8CCE20B6}"/>
              </a:ext>
            </a:extLst>
          </p:cNvPr>
          <p:cNvPicPr>
            <a:picLocks noChangeAspect="1"/>
          </p:cNvPicPr>
          <p:nvPr/>
        </p:nvPicPr>
        <p:blipFill>
          <a:blip r:embed="rId3"/>
          <a:stretch>
            <a:fillRect/>
          </a:stretch>
        </p:blipFill>
        <p:spPr>
          <a:xfrm>
            <a:off x="8677517" y="19938"/>
            <a:ext cx="3511805" cy="7599906"/>
          </a:xfrm>
          <a:prstGeom prst="rect">
            <a:avLst/>
          </a:prstGeom>
        </p:spPr>
      </p:pic>
      <p:sp>
        <p:nvSpPr>
          <p:cNvPr id="9" name="Title 1">
            <a:extLst>
              <a:ext uri="{FF2B5EF4-FFF2-40B4-BE49-F238E27FC236}">
                <a16:creationId xmlns:a16="http://schemas.microsoft.com/office/drawing/2014/main" id="{0F8F68BE-33FE-DB7D-1270-9AB2F9E7E6AB}"/>
              </a:ext>
            </a:extLst>
          </p:cNvPr>
          <p:cNvSpPr txBox="1">
            <a:spLocks/>
          </p:cNvSpPr>
          <p:nvPr/>
        </p:nvSpPr>
        <p:spPr>
          <a:xfrm>
            <a:off x="-1838083" y="37998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Correction</a:t>
            </a:r>
          </a:p>
        </p:txBody>
      </p:sp>
    </p:spTree>
    <p:extLst>
      <p:ext uri="{BB962C8B-B14F-4D97-AF65-F5344CB8AC3E}">
        <p14:creationId xmlns:p14="http://schemas.microsoft.com/office/powerpoint/2010/main" val="303113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CD5A1-E208-4C62-3019-70673DF37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7EEAF-017A-5D90-1932-0128CF4272A7}"/>
              </a:ext>
            </a:extLst>
          </p:cNvPr>
          <p:cNvSpPr>
            <a:spLocks noGrp="1"/>
          </p:cNvSpPr>
          <p:nvPr>
            <p:ph type="title"/>
          </p:nvPr>
        </p:nvSpPr>
        <p:spPr/>
        <p:txBody>
          <a:bodyPr/>
          <a:lstStyle/>
          <a:p>
            <a:r>
              <a:rPr lang="en-US" dirty="0"/>
              <a:t>The Correction</a:t>
            </a:r>
          </a:p>
        </p:txBody>
      </p:sp>
      <p:sp>
        <p:nvSpPr>
          <p:cNvPr id="3" name="Content Placeholder 2">
            <a:extLst>
              <a:ext uri="{FF2B5EF4-FFF2-40B4-BE49-F238E27FC236}">
                <a16:creationId xmlns:a16="http://schemas.microsoft.com/office/drawing/2014/main" id="{0EDA1236-4063-D55B-E2DC-9DF710DF5B97}"/>
              </a:ext>
            </a:extLst>
          </p:cNvPr>
          <p:cNvSpPr>
            <a:spLocks noGrp="1"/>
          </p:cNvSpPr>
          <p:nvPr>
            <p:ph idx="1"/>
          </p:nvPr>
        </p:nvSpPr>
        <p:spPr/>
        <p:txBody>
          <a:bodyPr/>
          <a:lstStyle/>
          <a:p>
            <a:pPr marL="0" indent="0">
              <a:buNone/>
            </a:pPr>
            <a:r>
              <a:rPr lang="en-US" dirty="0"/>
              <a:t>Marriage was part of God’s good design in creation</a:t>
            </a:r>
          </a:p>
          <a:p>
            <a:pPr marL="0" indent="0">
              <a:buNone/>
            </a:pPr>
            <a:endParaRPr lang="en-US" dirty="0"/>
          </a:p>
          <a:p>
            <a:pPr marL="0" indent="0">
              <a:buNone/>
            </a:pPr>
            <a:r>
              <a:rPr lang="en-US" dirty="0"/>
              <a:t>Although the Fall brought frustration into the husband-wife relationship, the rest of Scripture resolutely upholds marriage as a good, desirable institution of God</a:t>
            </a:r>
          </a:p>
          <a:p>
            <a:pPr marL="0" indent="0">
              <a:buNone/>
            </a:pPr>
            <a:endParaRPr lang="en-US" b="1" i="1" dirty="0"/>
          </a:p>
          <a:p>
            <a:pPr marL="0" indent="0">
              <a:buNone/>
            </a:pPr>
            <a:r>
              <a:rPr lang="en-US" b="1" dirty="0"/>
              <a:t>“Let marriage be held in honor among all…” </a:t>
            </a:r>
            <a:r>
              <a:rPr lang="en-US" dirty="0"/>
              <a:t>(Hebrews 3:14)</a:t>
            </a:r>
          </a:p>
        </p:txBody>
      </p:sp>
    </p:spTree>
    <p:extLst>
      <p:ext uri="{BB962C8B-B14F-4D97-AF65-F5344CB8AC3E}">
        <p14:creationId xmlns:p14="http://schemas.microsoft.com/office/powerpoint/2010/main" val="83108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A5BDE-3B94-0DF5-F229-4A75E4DE7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0B406-694F-57B9-8AF7-7E8774DE7662}"/>
              </a:ext>
            </a:extLst>
          </p:cNvPr>
          <p:cNvSpPr>
            <a:spLocks noGrp="1"/>
          </p:cNvSpPr>
          <p:nvPr>
            <p:ph type="title"/>
          </p:nvPr>
        </p:nvSpPr>
        <p:spPr/>
        <p:txBody>
          <a:bodyPr/>
          <a:lstStyle/>
          <a:p>
            <a:r>
              <a:rPr lang="en-US" dirty="0"/>
              <a:t>The Correction</a:t>
            </a:r>
          </a:p>
        </p:txBody>
      </p:sp>
      <p:sp>
        <p:nvSpPr>
          <p:cNvPr id="3" name="Content Placeholder 2">
            <a:extLst>
              <a:ext uri="{FF2B5EF4-FFF2-40B4-BE49-F238E27FC236}">
                <a16:creationId xmlns:a16="http://schemas.microsoft.com/office/drawing/2014/main" id="{B14BCD24-D104-25A7-64F5-F219E664B99B}"/>
              </a:ext>
            </a:extLst>
          </p:cNvPr>
          <p:cNvSpPr>
            <a:spLocks noGrp="1"/>
          </p:cNvSpPr>
          <p:nvPr>
            <p:ph idx="1"/>
          </p:nvPr>
        </p:nvSpPr>
        <p:spPr/>
        <p:txBody>
          <a:bodyPr/>
          <a:lstStyle/>
          <a:p>
            <a:pPr marL="0" indent="0">
              <a:buNone/>
            </a:pPr>
            <a:r>
              <a:rPr lang="en-US" dirty="0"/>
              <a:t>Food was also part of God’s good design in creation</a:t>
            </a:r>
          </a:p>
          <a:p>
            <a:pPr marL="0" indent="0">
              <a:buNone/>
            </a:pPr>
            <a:endParaRPr lang="en-US" dirty="0"/>
          </a:p>
          <a:p>
            <a:pPr marL="0" indent="0">
              <a:buNone/>
            </a:pPr>
            <a:r>
              <a:rPr lang="en-US" b="1" dirty="0"/>
              <a:t>“And the Lord God planted a garden in Eden, in the east, and there he put the man whom he had formed. And out of the ground the Lord God made to spring up every tree that is pleasant to the sight and good for food…</a:t>
            </a:r>
            <a:r>
              <a:rPr lang="en-US" b="1" baseline="30000" dirty="0"/>
              <a:t>16 </a:t>
            </a:r>
            <a:r>
              <a:rPr lang="en-US" b="1" dirty="0"/>
              <a:t>And the Lord God commanded the man, saying, “You may surely eat of every tree of the garden, </a:t>
            </a:r>
            <a:r>
              <a:rPr lang="en-US" b="1" baseline="30000" dirty="0"/>
              <a:t>17 </a:t>
            </a:r>
            <a:r>
              <a:rPr lang="en-US" b="1" dirty="0"/>
              <a:t>but of the tree of the knowledge of good and evil you shall not eat…”</a:t>
            </a:r>
            <a:r>
              <a:rPr lang="en-US" dirty="0"/>
              <a:t> (Gen. 2:8-9, 16-17)</a:t>
            </a:r>
            <a:r>
              <a:rPr lang="en-US" dirty="0">
                <a:effectLst/>
              </a:rPr>
              <a:t> </a:t>
            </a:r>
            <a:endParaRPr lang="en-US" dirty="0"/>
          </a:p>
        </p:txBody>
      </p:sp>
    </p:spTree>
    <p:extLst>
      <p:ext uri="{BB962C8B-B14F-4D97-AF65-F5344CB8AC3E}">
        <p14:creationId xmlns:p14="http://schemas.microsoft.com/office/powerpoint/2010/main" val="373985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FF3F-6DC6-F2B4-F886-B6A9F25F9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35257-6945-8B52-5CB7-D5EFD3B53F31}"/>
              </a:ext>
            </a:extLst>
          </p:cNvPr>
          <p:cNvSpPr>
            <a:spLocks noGrp="1"/>
          </p:cNvSpPr>
          <p:nvPr>
            <p:ph type="title"/>
          </p:nvPr>
        </p:nvSpPr>
        <p:spPr/>
        <p:txBody>
          <a:bodyPr/>
          <a:lstStyle/>
          <a:p>
            <a:r>
              <a:rPr lang="en-US" dirty="0"/>
              <a:t>The Correction</a:t>
            </a:r>
          </a:p>
        </p:txBody>
      </p:sp>
      <p:sp>
        <p:nvSpPr>
          <p:cNvPr id="3" name="Content Placeholder 2">
            <a:extLst>
              <a:ext uri="{FF2B5EF4-FFF2-40B4-BE49-F238E27FC236}">
                <a16:creationId xmlns:a16="http://schemas.microsoft.com/office/drawing/2014/main" id="{B1721698-2957-7B6C-E364-440DFF285F39}"/>
              </a:ext>
            </a:extLst>
          </p:cNvPr>
          <p:cNvSpPr>
            <a:spLocks noGrp="1"/>
          </p:cNvSpPr>
          <p:nvPr>
            <p:ph idx="1"/>
          </p:nvPr>
        </p:nvSpPr>
        <p:spPr>
          <a:xfrm>
            <a:off x="838200" y="1825625"/>
            <a:ext cx="10515600" cy="4667250"/>
          </a:xfrm>
        </p:spPr>
        <p:txBody>
          <a:bodyPr>
            <a:normAutofit lnSpcReduction="10000"/>
          </a:bodyPr>
          <a:lstStyle/>
          <a:p>
            <a:pPr marL="0" indent="0">
              <a:buNone/>
            </a:pPr>
            <a:r>
              <a:rPr lang="en-US" dirty="0"/>
              <a:t>Food was also part of God’s good design in creation</a:t>
            </a:r>
          </a:p>
          <a:p>
            <a:pPr marL="0" indent="0">
              <a:buNone/>
            </a:pPr>
            <a:endParaRPr lang="en-US" dirty="0"/>
          </a:p>
          <a:p>
            <a:pPr marL="0" indent="0">
              <a:buNone/>
            </a:pPr>
            <a:r>
              <a:rPr lang="en-US" dirty="0"/>
              <a:t>Although the Fall brought toil into the man-food relationship (Gen. 3:19), God’s gracious provision of food expands after the flood to include animals, in addition to plants (Gen. 9:3)</a:t>
            </a:r>
          </a:p>
          <a:p>
            <a:pPr marL="0" indent="0">
              <a:buNone/>
            </a:pPr>
            <a:endParaRPr lang="en-US" dirty="0"/>
          </a:p>
          <a:p>
            <a:pPr marL="0" indent="0">
              <a:buNone/>
            </a:pPr>
            <a:r>
              <a:rPr lang="en-US" dirty="0"/>
              <a:t>Old Testament food laws were temporary, covenantal restrictions fulfilled and annulled in Christ (Mark 7:14-20)</a:t>
            </a:r>
          </a:p>
          <a:p>
            <a:pPr marL="0" indent="0">
              <a:buNone/>
            </a:pPr>
            <a:endParaRPr lang="en-US" dirty="0"/>
          </a:p>
          <a:p>
            <a:pPr marL="0" indent="0">
              <a:buNone/>
            </a:pPr>
            <a:r>
              <a:rPr lang="en-US" b="1" dirty="0"/>
              <a:t>“What God has made clean, do not call common.”</a:t>
            </a:r>
            <a:r>
              <a:rPr lang="en-US" dirty="0"/>
              <a:t> (Acts 10:15)</a:t>
            </a:r>
            <a:r>
              <a:rPr lang="en-US" dirty="0">
                <a:effectLst/>
              </a:rPr>
              <a:t> </a:t>
            </a:r>
            <a:endParaRPr lang="en-US" dirty="0"/>
          </a:p>
        </p:txBody>
      </p:sp>
    </p:spTree>
    <p:extLst>
      <p:ext uri="{BB962C8B-B14F-4D97-AF65-F5344CB8AC3E}">
        <p14:creationId xmlns:p14="http://schemas.microsoft.com/office/powerpoint/2010/main" val="114177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A3F99-92C3-0F03-8E15-D15294CA2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FDAEE-9ADB-A1E3-8CC5-EB0669DCBF5C}"/>
              </a:ext>
            </a:extLst>
          </p:cNvPr>
          <p:cNvSpPr>
            <a:spLocks noGrp="1"/>
          </p:cNvSpPr>
          <p:nvPr>
            <p:ph type="title"/>
          </p:nvPr>
        </p:nvSpPr>
        <p:spPr/>
        <p:txBody>
          <a:bodyPr/>
          <a:lstStyle/>
          <a:p>
            <a:r>
              <a:rPr lang="en-US" dirty="0"/>
              <a:t>The Correction</a:t>
            </a:r>
          </a:p>
        </p:txBody>
      </p:sp>
      <p:sp>
        <p:nvSpPr>
          <p:cNvPr id="3" name="Content Placeholder 2">
            <a:extLst>
              <a:ext uri="{FF2B5EF4-FFF2-40B4-BE49-F238E27FC236}">
                <a16:creationId xmlns:a16="http://schemas.microsoft.com/office/drawing/2014/main" id="{68CBD2AC-96C9-6BD7-4B48-3D2D3A2FD0A9}"/>
              </a:ext>
            </a:extLst>
          </p:cNvPr>
          <p:cNvSpPr>
            <a:spLocks noGrp="1"/>
          </p:cNvSpPr>
          <p:nvPr>
            <p:ph idx="1"/>
          </p:nvPr>
        </p:nvSpPr>
        <p:spPr/>
        <p:txBody>
          <a:bodyPr/>
          <a:lstStyle/>
          <a:p>
            <a:pPr marL="0" indent="0">
              <a:buNone/>
            </a:pPr>
            <a:r>
              <a:rPr lang="en-US" b="1" baseline="30000" dirty="0"/>
              <a:t>4 </a:t>
            </a:r>
            <a:r>
              <a:rPr lang="en-US" b="1" dirty="0"/>
              <a:t>For everything created by God is good, and nothing is to be rejected if it is received with thanksgiving, </a:t>
            </a:r>
            <a:r>
              <a:rPr lang="en-US" b="1" baseline="30000" dirty="0"/>
              <a:t>5 </a:t>
            </a:r>
            <a:r>
              <a:rPr lang="en-US" b="1" dirty="0"/>
              <a:t>for it is made holy by the word of God and prayer.</a:t>
            </a:r>
            <a:endParaRPr lang="en-US" dirty="0"/>
          </a:p>
          <a:p>
            <a:pPr marL="0" indent="0" algn="r">
              <a:buNone/>
            </a:pPr>
            <a:r>
              <a:rPr lang="en-US" dirty="0"/>
              <a:t>1 Timothy 4:4-5</a:t>
            </a:r>
          </a:p>
          <a:p>
            <a:pPr marL="0" indent="0" algn="r">
              <a:buNone/>
            </a:pPr>
            <a:endParaRPr lang="en-US" dirty="0"/>
          </a:p>
          <a:p>
            <a:pPr marL="0" indent="0">
              <a:buNone/>
            </a:pPr>
            <a:r>
              <a:rPr lang="en-US" dirty="0"/>
              <a:t>When sin entered the world, it didn’t obliterate God’s good design, but it did cause disorder and disfunction. God’s creation is still good by design, but it now groans with disorder.</a:t>
            </a:r>
          </a:p>
        </p:txBody>
      </p:sp>
    </p:spTree>
    <p:extLst>
      <p:ext uri="{BB962C8B-B14F-4D97-AF65-F5344CB8AC3E}">
        <p14:creationId xmlns:p14="http://schemas.microsoft.com/office/powerpoint/2010/main" val="200058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A8E8C-CCC8-2208-5048-0600A470D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29A6D-46FE-290D-363E-9EBC88370B17}"/>
              </a:ext>
            </a:extLst>
          </p:cNvPr>
          <p:cNvSpPr>
            <a:spLocks noGrp="1"/>
          </p:cNvSpPr>
          <p:nvPr>
            <p:ph type="title"/>
          </p:nvPr>
        </p:nvSpPr>
        <p:spPr/>
        <p:txBody>
          <a:bodyPr/>
          <a:lstStyle/>
          <a:p>
            <a:r>
              <a:rPr lang="en-US" dirty="0"/>
              <a:t>The Correction: The Word of God</a:t>
            </a:r>
          </a:p>
        </p:txBody>
      </p:sp>
      <p:sp>
        <p:nvSpPr>
          <p:cNvPr id="3" name="Content Placeholder 2">
            <a:extLst>
              <a:ext uri="{FF2B5EF4-FFF2-40B4-BE49-F238E27FC236}">
                <a16:creationId xmlns:a16="http://schemas.microsoft.com/office/drawing/2014/main" id="{4EE1880F-46B4-7DF7-680F-500F218723D3}"/>
              </a:ext>
            </a:extLst>
          </p:cNvPr>
          <p:cNvSpPr>
            <a:spLocks noGrp="1"/>
          </p:cNvSpPr>
          <p:nvPr>
            <p:ph idx="1"/>
          </p:nvPr>
        </p:nvSpPr>
        <p:spPr/>
        <p:txBody>
          <a:bodyPr/>
          <a:lstStyle/>
          <a:p>
            <a:pPr marL="0" indent="0">
              <a:buNone/>
            </a:pPr>
            <a:r>
              <a:rPr lang="en-US" b="1" baseline="30000" dirty="0"/>
              <a:t>4 </a:t>
            </a:r>
            <a:r>
              <a:rPr lang="en-US" b="1" dirty="0"/>
              <a:t>For everything created by God is good, and nothing is to be rejected if it is received with thanksgiving, </a:t>
            </a:r>
            <a:r>
              <a:rPr lang="en-US" b="1" baseline="30000" dirty="0"/>
              <a:t>5 </a:t>
            </a:r>
            <a:r>
              <a:rPr lang="en-US" b="1" dirty="0"/>
              <a:t>for it is made holy by </a:t>
            </a:r>
            <a:r>
              <a:rPr lang="en-US" b="1" u="sng" dirty="0"/>
              <a:t>the word of God</a:t>
            </a:r>
            <a:r>
              <a:rPr lang="en-US" b="1" dirty="0"/>
              <a:t> and prayer.</a:t>
            </a:r>
            <a:endParaRPr lang="en-US" dirty="0"/>
          </a:p>
          <a:p>
            <a:pPr marL="0" indent="0" algn="r">
              <a:buNone/>
            </a:pPr>
            <a:r>
              <a:rPr lang="en-US" dirty="0"/>
              <a:t>1 Timothy 4:4-5</a:t>
            </a:r>
          </a:p>
          <a:p>
            <a:pPr marL="0" indent="0" algn="r">
              <a:buNone/>
            </a:pPr>
            <a:endParaRPr lang="en-US" dirty="0"/>
          </a:p>
          <a:p>
            <a:pPr marL="0" indent="0" algn="ctr">
              <a:buNone/>
            </a:pPr>
            <a:r>
              <a:rPr lang="en-US" dirty="0"/>
              <a:t>Life is made holy to us </a:t>
            </a:r>
            <a:r>
              <a:rPr lang="en-US" i="1" dirty="0"/>
              <a:t>in</a:t>
            </a:r>
            <a:r>
              <a:rPr lang="en-US" dirty="0"/>
              <a:t> the Word of God and </a:t>
            </a:r>
            <a:r>
              <a:rPr lang="en-US" i="1" dirty="0"/>
              <a:t>by</a:t>
            </a:r>
            <a:r>
              <a:rPr lang="en-US" dirty="0"/>
              <a:t> the Word of God</a:t>
            </a:r>
            <a:r>
              <a:rPr lang="en-US" dirty="0">
                <a:effectLst/>
              </a:rPr>
              <a:t> </a:t>
            </a:r>
            <a:endParaRPr lang="en-US" dirty="0"/>
          </a:p>
        </p:txBody>
      </p:sp>
    </p:spTree>
    <p:extLst>
      <p:ext uri="{BB962C8B-B14F-4D97-AF65-F5344CB8AC3E}">
        <p14:creationId xmlns:p14="http://schemas.microsoft.com/office/powerpoint/2010/main" val="73755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14E7D-6EAD-F888-BA17-C6C1395C8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E303F-5869-C211-3174-B08BEE256B34}"/>
              </a:ext>
            </a:extLst>
          </p:cNvPr>
          <p:cNvSpPr>
            <a:spLocks noGrp="1"/>
          </p:cNvSpPr>
          <p:nvPr>
            <p:ph type="title"/>
          </p:nvPr>
        </p:nvSpPr>
        <p:spPr/>
        <p:txBody>
          <a:bodyPr/>
          <a:lstStyle/>
          <a:p>
            <a:r>
              <a:rPr lang="en-US" dirty="0"/>
              <a:t>The Correction: Thanksgiving</a:t>
            </a:r>
          </a:p>
        </p:txBody>
      </p:sp>
      <p:sp>
        <p:nvSpPr>
          <p:cNvPr id="3" name="Content Placeholder 2">
            <a:extLst>
              <a:ext uri="{FF2B5EF4-FFF2-40B4-BE49-F238E27FC236}">
                <a16:creationId xmlns:a16="http://schemas.microsoft.com/office/drawing/2014/main" id="{2359B213-537C-142B-D25A-B33A2640608A}"/>
              </a:ext>
            </a:extLst>
          </p:cNvPr>
          <p:cNvSpPr>
            <a:spLocks noGrp="1"/>
          </p:cNvSpPr>
          <p:nvPr>
            <p:ph idx="1"/>
          </p:nvPr>
        </p:nvSpPr>
        <p:spPr/>
        <p:txBody>
          <a:bodyPr/>
          <a:lstStyle/>
          <a:p>
            <a:pPr marL="0" indent="0">
              <a:buNone/>
            </a:pPr>
            <a:r>
              <a:rPr lang="en-US" b="1" baseline="30000" dirty="0"/>
              <a:t>4 </a:t>
            </a:r>
            <a:r>
              <a:rPr lang="en-US" b="1" dirty="0"/>
              <a:t>For everything created by God is good, and nothing is to be rejected if it is </a:t>
            </a:r>
            <a:r>
              <a:rPr lang="en-US" b="1" u="sng" dirty="0"/>
              <a:t>received with thanksgiving</a:t>
            </a:r>
            <a:r>
              <a:rPr lang="en-US" b="1" dirty="0"/>
              <a:t>, </a:t>
            </a:r>
            <a:r>
              <a:rPr lang="en-US" b="1" baseline="30000" dirty="0"/>
              <a:t>5 </a:t>
            </a:r>
            <a:r>
              <a:rPr lang="en-US" b="1" dirty="0"/>
              <a:t>for it is made holy by the word of God and prayer.</a:t>
            </a:r>
            <a:endParaRPr lang="en-US" dirty="0"/>
          </a:p>
          <a:p>
            <a:pPr marL="0" indent="0" algn="r">
              <a:buNone/>
            </a:pPr>
            <a:r>
              <a:rPr lang="en-US" dirty="0"/>
              <a:t>1 Timothy 4:4-5</a:t>
            </a:r>
          </a:p>
          <a:p>
            <a:pPr marL="0" indent="0" algn="r">
              <a:buNone/>
            </a:pPr>
            <a:endParaRPr lang="en-US" dirty="0"/>
          </a:p>
          <a:p>
            <a:pPr marL="0" indent="0" algn="ctr">
              <a:buNone/>
            </a:pPr>
            <a:r>
              <a:rPr lang="en-US" dirty="0"/>
              <a:t>Life is made holy to us when it is received with thanksgiving</a:t>
            </a:r>
          </a:p>
        </p:txBody>
      </p:sp>
    </p:spTree>
    <p:extLst>
      <p:ext uri="{BB962C8B-B14F-4D97-AF65-F5344CB8AC3E}">
        <p14:creationId xmlns:p14="http://schemas.microsoft.com/office/powerpoint/2010/main" val="256704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6B2F9-878B-44EE-9F4C-68E164D25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FB185-7A70-F46C-78A7-2D3F03C8D0C0}"/>
              </a:ext>
            </a:extLst>
          </p:cNvPr>
          <p:cNvSpPr>
            <a:spLocks noGrp="1"/>
          </p:cNvSpPr>
          <p:nvPr>
            <p:ph type="title"/>
          </p:nvPr>
        </p:nvSpPr>
        <p:spPr/>
        <p:txBody>
          <a:bodyPr/>
          <a:lstStyle/>
          <a:p>
            <a:r>
              <a:rPr lang="en-US" dirty="0"/>
              <a:t>The Correction: Prayer</a:t>
            </a:r>
          </a:p>
        </p:txBody>
      </p:sp>
      <p:sp>
        <p:nvSpPr>
          <p:cNvPr id="3" name="Content Placeholder 2">
            <a:extLst>
              <a:ext uri="{FF2B5EF4-FFF2-40B4-BE49-F238E27FC236}">
                <a16:creationId xmlns:a16="http://schemas.microsoft.com/office/drawing/2014/main" id="{061B39EB-2A5B-5B49-9380-AE03C77ABD59}"/>
              </a:ext>
            </a:extLst>
          </p:cNvPr>
          <p:cNvSpPr>
            <a:spLocks noGrp="1"/>
          </p:cNvSpPr>
          <p:nvPr>
            <p:ph idx="1"/>
          </p:nvPr>
        </p:nvSpPr>
        <p:spPr/>
        <p:txBody>
          <a:bodyPr/>
          <a:lstStyle/>
          <a:p>
            <a:pPr marL="0" indent="0">
              <a:buNone/>
            </a:pPr>
            <a:r>
              <a:rPr lang="en-US" b="1" baseline="30000" dirty="0"/>
              <a:t>4 </a:t>
            </a:r>
            <a:r>
              <a:rPr lang="en-US" b="1" dirty="0"/>
              <a:t>For everything created by God is good, and nothing is to be rejected if it is received with thanksgiving, </a:t>
            </a:r>
            <a:r>
              <a:rPr lang="en-US" b="1" baseline="30000" dirty="0"/>
              <a:t>5 </a:t>
            </a:r>
            <a:r>
              <a:rPr lang="en-US" b="1" dirty="0"/>
              <a:t>for it is made holy by the word of God and </a:t>
            </a:r>
            <a:r>
              <a:rPr lang="en-US" b="1" u="sng" dirty="0"/>
              <a:t>prayer</a:t>
            </a:r>
            <a:r>
              <a:rPr lang="en-US" b="1" dirty="0"/>
              <a:t>.</a:t>
            </a:r>
            <a:endParaRPr lang="en-US" dirty="0"/>
          </a:p>
          <a:p>
            <a:pPr marL="0" indent="0" algn="r">
              <a:buNone/>
            </a:pPr>
            <a:r>
              <a:rPr lang="en-US" dirty="0"/>
              <a:t>1 Timothy 4:4-5</a:t>
            </a:r>
          </a:p>
          <a:p>
            <a:pPr marL="0" indent="0" algn="r">
              <a:buNone/>
            </a:pPr>
            <a:endParaRPr lang="en-US" dirty="0"/>
          </a:p>
          <a:p>
            <a:pPr marL="0" indent="0" algn="ctr">
              <a:buNone/>
            </a:pPr>
            <a:r>
              <a:rPr lang="en-US" dirty="0"/>
              <a:t>Life is made holy to us by prayer</a:t>
            </a:r>
            <a:r>
              <a:rPr lang="en-US" dirty="0">
                <a:effectLst/>
              </a:rPr>
              <a:t> </a:t>
            </a:r>
            <a:endParaRPr lang="en-US" dirty="0"/>
          </a:p>
        </p:txBody>
      </p:sp>
    </p:spTree>
    <p:extLst>
      <p:ext uri="{BB962C8B-B14F-4D97-AF65-F5344CB8AC3E}">
        <p14:creationId xmlns:p14="http://schemas.microsoft.com/office/powerpoint/2010/main" val="191287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BAD1C-F7D7-FF85-1D4A-059C0E1A1E3A}"/>
              </a:ext>
            </a:extLst>
          </p:cNvPr>
          <p:cNvSpPr>
            <a:spLocks noGrp="1"/>
          </p:cNvSpPr>
          <p:nvPr>
            <p:ph idx="1"/>
          </p:nvPr>
        </p:nvSpPr>
        <p:spPr>
          <a:xfrm>
            <a:off x="838200" y="673768"/>
            <a:ext cx="10515600" cy="5503195"/>
          </a:xfrm>
        </p:spPr>
        <p:txBody>
          <a:bodyPr/>
          <a:lstStyle/>
          <a:p>
            <a:pPr marL="0" indent="0">
              <a:buNone/>
            </a:pPr>
            <a:r>
              <a:rPr lang="en-US" b="1" baseline="30000" dirty="0"/>
              <a:t>14 </a:t>
            </a:r>
            <a:r>
              <a:rPr lang="en-US" b="1" dirty="0"/>
              <a:t>I hope to come to you soon, but I am writing these things to you so that, </a:t>
            </a:r>
            <a:r>
              <a:rPr lang="en-US" b="1" baseline="30000" dirty="0"/>
              <a:t>15 </a:t>
            </a:r>
            <a:r>
              <a:rPr lang="en-US" b="1" dirty="0"/>
              <a:t>if I delay, you may know how one ought to behave in the household of God, which is the church of the living God, </a:t>
            </a:r>
            <a:r>
              <a:rPr lang="en-US" b="1" u="sng" dirty="0"/>
              <a:t>a pillar and buttress of the truth</a:t>
            </a:r>
            <a:r>
              <a:rPr lang="en-US" b="1" dirty="0"/>
              <a:t>. </a:t>
            </a:r>
            <a:r>
              <a:rPr lang="en-US" b="1" baseline="30000" dirty="0"/>
              <a:t>16 </a:t>
            </a:r>
            <a:r>
              <a:rPr lang="en-US" b="1" dirty="0"/>
              <a:t>Great indeed, we confess, is the mystery of godliness:</a:t>
            </a:r>
          </a:p>
          <a:p>
            <a:pPr marL="0" indent="0">
              <a:buNone/>
            </a:pPr>
            <a:r>
              <a:rPr lang="en-US" b="1" dirty="0"/>
              <a:t>He was manifested in the flesh,</a:t>
            </a:r>
            <a:br>
              <a:rPr lang="en-US" b="1" dirty="0"/>
            </a:br>
            <a:r>
              <a:rPr lang="en-US" b="1" dirty="0"/>
              <a:t>    vindicated by the Spirit,</a:t>
            </a:r>
            <a:br>
              <a:rPr lang="en-US" b="1" dirty="0"/>
            </a:br>
            <a:r>
              <a:rPr lang="en-US" b="1" dirty="0"/>
              <a:t>        seen by angels,</a:t>
            </a:r>
            <a:br>
              <a:rPr lang="en-US" b="1" dirty="0"/>
            </a:br>
            <a:r>
              <a:rPr lang="en-US" b="1" dirty="0"/>
              <a:t>proclaimed among the nations,</a:t>
            </a:r>
            <a:br>
              <a:rPr lang="en-US" b="1" dirty="0"/>
            </a:br>
            <a:r>
              <a:rPr lang="en-US" b="1" dirty="0"/>
              <a:t>    believed on in the world,</a:t>
            </a:r>
            <a:br>
              <a:rPr lang="en-US" b="1" dirty="0"/>
            </a:br>
            <a:r>
              <a:rPr lang="en-US" b="1" dirty="0"/>
              <a:t>        taken up in glory.</a:t>
            </a:r>
          </a:p>
          <a:p>
            <a:pPr marL="0" indent="0" algn="r">
              <a:buNone/>
            </a:pPr>
            <a:r>
              <a:rPr lang="en-US" dirty="0"/>
              <a:t>1 Timothy 3:14-16</a:t>
            </a:r>
          </a:p>
          <a:p>
            <a:pPr marL="0" indent="0">
              <a:buNone/>
            </a:pPr>
            <a:endParaRPr lang="en-US" dirty="0"/>
          </a:p>
        </p:txBody>
      </p:sp>
    </p:spTree>
    <p:extLst>
      <p:ext uri="{BB962C8B-B14F-4D97-AF65-F5344CB8AC3E}">
        <p14:creationId xmlns:p14="http://schemas.microsoft.com/office/powerpoint/2010/main" val="231119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50AFE-D0D3-C003-26CE-D3C177B003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CE926-BF3C-FA86-3E98-747D90F74D61}"/>
              </a:ext>
            </a:extLst>
          </p:cNvPr>
          <p:cNvSpPr>
            <a:spLocks noGrp="1"/>
          </p:cNvSpPr>
          <p:nvPr>
            <p:ph idx="1"/>
          </p:nvPr>
        </p:nvSpPr>
        <p:spPr>
          <a:xfrm>
            <a:off x="838200" y="673768"/>
            <a:ext cx="10515600" cy="5503195"/>
          </a:xfrm>
        </p:spPr>
        <p:txBody>
          <a:bodyPr/>
          <a:lstStyle/>
          <a:p>
            <a:pPr marL="0" indent="0">
              <a:buNone/>
            </a:pPr>
            <a:r>
              <a:rPr lang="en-US" b="1" baseline="30000" dirty="0"/>
              <a:t>3 </a:t>
            </a:r>
            <a:r>
              <a:rPr lang="en-US" b="1" dirty="0"/>
              <a:t>As I urged you when I was going to Macedonia, remain at Ephesus so that you may charge certain persons not to teach any different doctrine, </a:t>
            </a:r>
            <a:r>
              <a:rPr lang="en-US" b="1" baseline="30000" dirty="0"/>
              <a:t>4 </a:t>
            </a:r>
            <a:r>
              <a:rPr lang="en-US" b="1" dirty="0"/>
              <a:t>nor to devote themselves to myths and endless genealogies, which promote speculations rather than the stewardship from God that is by faith…</a:t>
            </a:r>
            <a:r>
              <a:rPr lang="en-US" b="1" baseline="30000" dirty="0"/>
              <a:t>6 </a:t>
            </a:r>
            <a:r>
              <a:rPr lang="en-US" b="1" dirty="0"/>
              <a:t>Certain persons, by swerving from these, have wandered away into vain discussion, </a:t>
            </a:r>
            <a:r>
              <a:rPr lang="en-US" b="1" baseline="30000" dirty="0"/>
              <a:t>7 </a:t>
            </a:r>
            <a:r>
              <a:rPr lang="en-US" b="1" dirty="0"/>
              <a:t>desiring to be teachers of the law, without understanding either what they are saying or the things about which they make confident assertions.</a:t>
            </a:r>
          </a:p>
          <a:p>
            <a:pPr marL="0" indent="0" algn="r">
              <a:buNone/>
            </a:pPr>
            <a:r>
              <a:rPr lang="en-US" dirty="0"/>
              <a:t>1 Timothy 1:3-7</a:t>
            </a:r>
          </a:p>
          <a:p>
            <a:pPr marL="0" indent="0">
              <a:buNone/>
            </a:pPr>
            <a:endParaRPr lang="en-US" dirty="0"/>
          </a:p>
        </p:txBody>
      </p:sp>
    </p:spTree>
    <p:extLst>
      <p:ext uri="{BB962C8B-B14F-4D97-AF65-F5344CB8AC3E}">
        <p14:creationId xmlns:p14="http://schemas.microsoft.com/office/powerpoint/2010/main" val="75509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C2D53-21BA-A48E-9698-E7ACD41894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0438B-7711-CF79-13D3-9EC57D245CA8}"/>
              </a:ext>
            </a:extLst>
          </p:cNvPr>
          <p:cNvSpPr>
            <a:spLocks noGrp="1"/>
          </p:cNvSpPr>
          <p:nvPr>
            <p:ph idx="1"/>
          </p:nvPr>
        </p:nvSpPr>
        <p:spPr>
          <a:xfrm>
            <a:off x="838200" y="673768"/>
            <a:ext cx="10515600" cy="5503195"/>
          </a:xfrm>
        </p:spPr>
        <p:txBody>
          <a:bodyPr/>
          <a:lstStyle/>
          <a:p>
            <a:pPr marL="0" indent="0">
              <a:buNone/>
            </a:pPr>
            <a:r>
              <a:rPr lang="en-US" b="1" baseline="30000" dirty="0"/>
              <a:t>1 </a:t>
            </a:r>
            <a:r>
              <a:rPr lang="en-US" b="1" dirty="0"/>
              <a:t>Now the Spirit expressly says that in later times some will depart from the faith by devoting themselves to deceitful spirits and teachings of demons, </a:t>
            </a:r>
            <a:r>
              <a:rPr lang="en-US" b="1" baseline="30000" dirty="0"/>
              <a:t>2 </a:t>
            </a:r>
            <a:r>
              <a:rPr lang="en-US" b="1" dirty="0"/>
              <a:t>through the insincerity of liars whose consciences are seared, </a:t>
            </a:r>
            <a:r>
              <a:rPr lang="en-US" b="1" baseline="30000" dirty="0"/>
              <a:t>3 </a:t>
            </a:r>
            <a:r>
              <a:rPr lang="en-US" b="1" dirty="0"/>
              <a:t>who forbid marriage and require abstinence from foods that God created to be received with thanksgiving by those who believe and know the truth. </a:t>
            </a:r>
            <a:r>
              <a:rPr lang="en-US" b="1" baseline="30000" dirty="0"/>
              <a:t>4 </a:t>
            </a:r>
            <a:r>
              <a:rPr lang="en-US" b="1" dirty="0"/>
              <a:t>For everything created by God is good, and nothing is to be rejected if it is received with thanksgiving, </a:t>
            </a:r>
            <a:r>
              <a:rPr lang="en-US" b="1" baseline="30000" dirty="0"/>
              <a:t>5 </a:t>
            </a:r>
            <a:r>
              <a:rPr lang="en-US" b="1" dirty="0"/>
              <a:t>for it is made holy by the word of God and prayer.</a:t>
            </a:r>
            <a:endParaRPr lang="en-US" dirty="0"/>
          </a:p>
          <a:p>
            <a:pPr marL="0" indent="0" algn="r">
              <a:buNone/>
            </a:pPr>
            <a:r>
              <a:rPr lang="en-US" dirty="0"/>
              <a:t>1 Timothy 4:1-5</a:t>
            </a:r>
          </a:p>
        </p:txBody>
      </p:sp>
    </p:spTree>
    <p:extLst>
      <p:ext uri="{BB962C8B-B14F-4D97-AF65-F5344CB8AC3E}">
        <p14:creationId xmlns:p14="http://schemas.microsoft.com/office/powerpoint/2010/main" val="400371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24E5A-7FD2-BDF1-337D-72383537A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9D264-522E-AEF5-8230-1A23DBA0625B}"/>
              </a:ext>
            </a:extLst>
          </p:cNvPr>
          <p:cNvSpPr>
            <a:spLocks noGrp="1"/>
          </p:cNvSpPr>
          <p:nvPr>
            <p:ph type="title"/>
          </p:nvPr>
        </p:nvSpPr>
        <p:spPr/>
        <p:txBody>
          <a:bodyPr/>
          <a:lstStyle/>
          <a:p>
            <a:r>
              <a:rPr lang="en-US" dirty="0"/>
              <a:t>The Deception</a:t>
            </a:r>
          </a:p>
        </p:txBody>
      </p:sp>
      <p:sp>
        <p:nvSpPr>
          <p:cNvPr id="3" name="Content Placeholder 2">
            <a:extLst>
              <a:ext uri="{FF2B5EF4-FFF2-40B4-BE49-F238E27FC236}">
                <a16:creationId xmlns:a16="http://schemas.microsoft.com/office/drawing/2014/main" id="{089CB0EA-55C3-5086-FEB3-6A82E4B192F5}"/>
              </a:ext>
            </a:extLst>
          </p:cNvPr>
          <p:cNvSpPr>
            <a:spLocks noGrp="1"/>
          </p:cNvSpPr>
          <p:nvPr>
            <p:ph idx="1"/>
          </p:nvPr>
        </p:nvSpPr>
        <p:spPr/>
        <p:txBody>
          <a:bodyPr/>
          <a:lstStyle/>
          <a:p>
            <a:pPr marL="0" indent="0">
              <a:buNone/>
            </a:pPr>
            <a:r>
              <a:rPr lang="en-US" b="1" baseline="30000" dirty="0"/>
              <a:t>1 </a:t>
            </a:r>
            <a:r>
              <a:rPr lang="en-US" b="1" dirty="0"/>
              <a:t>Now the Spirit expressly says that in later times some will depart from the faith by devoting themselves to deceitful spirits and teachings of demons, </a:t>
            </a:r>
            <a:r>
              <a:rPr lang="en-US" b="1" baseline="30000" dirty="0"/>
              <a:t>2 </a:t>
            </a:r>
            <a:r>
              <a:rPr lang="en-US" b="1" dirty="0"/>
              <a:t>through the insincerity of liars whose consciences are seared, </a:t>
            </a:r>
            <a:r>
              <a:rPr lang="en-US" b="1" baseline="30000" dirty="0"/>
              <a:t>3 </a:t>
            </a:r>
            <a:r>
              <a:rPr lang="en-US" b="1" dirty="0"/>
              <a:t>who forbid marriage and require abstinence from foods that God created to be received with thanksgiving by those who believe and know the truth.</a:t>
            </a:r>
          </a:p>
          <a:p>
            <a:pPr marL="0" indent="0" algn="r">
              <a:buNone/>
            </a:pPr>
            <a:r>
              <a:rPr lang="en-US" dirty="0"/>
              <a:t>1 Timothy 4:1-3</a:t>
            </a:r>
          </a:p>
        </p:txBody>
      </p:sp>
    </p:spTree>
    <p:extLst>
      <p:ext uri="{BB962C8B-B14F-4D97-AF65-F5344CB8AC3E}">
        <p14:creationId xmlns:p14="http://schemas.microsoft.com/office/powerpoint/2010/main" val="385657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6639C-9F36-9CB0-2400-5C0EF6ADD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7CAFF-6225-F053-2FBA-F0C7AA6F1277}"/>
              </a:ext>
            </a:extLst>
          </p:cNvPr>
          <p:cNvSpPr>
            <a:spLocks noGrp="1"/>
          </p:cNvSpPr>
          <p:nvPr>
            <p:ph type="title"/>
          </p:nvPr>
        </p:nvSpPr>
        <p:spPr/>
        <p:txBody>
          <a:bodyPr/>
          <a:lstStyle/>
          <a:p>
            <a:r>
              <a:rPr lang="en-US" dirty="0"/>
              <a:t>The Deception</a:t>
            </a:r>
          </a:p>
        </p:txBody>
      </p:sp>
      <p:sp>
        <p:nvSpPr>
          <p:cNvPr id="3" name="Content Placeholder 2">
            <a:extLst>
              <a:ext uri="{FF2B5EF4-FFF2-40B4-BE49-F238E27FC236}">
                <a16:creationId xmlns:a16="http://schemas.microsoft.com/office/drawing/2014/main" id="{7B898B44-9C34-DE19-FEAD-D706DB6DBA98}"/>
              </a:ext>
            </a:extLst>
          </p:cNvPr>
          <p:cNvSpPr>
            <a:spLocks noGrp="1"/>
          </p:cNvSpPr>
          <p:nvPr>
            <p:ph idx="1"/>
          </p:nvPr>
        </p:nvSpPr>
        <p:spPr/>
        <p:txBody>
          <a:bodyPr/>
          <a:lstStyle/>
          <a:p>
            <a:pPr marL="0" indent="0">
              <a:buNone/>
            </a:pPr>
            <a:r>
              <a:rPr lang="en-US" b="1" dirty="0"/>
              <a:t>“…many will fall away and betray one another and hate one another. And many false prophets will arise and lead many astray. And because lawlessness will be increased, the love of many will grow cold. But the one who endures to the end will be saved.”</a:t>
            </a:r>
          </a:p>
          <a:p>
            <a:pPr marL="0" indent="0" algn="r">
              <a:buNone/>
            </a:pPr>
            <a:r>
              <a:rPr lang="en-US" dirty="0"/>
              <a:t>Matthew 24:10-13</a:t>
            </a:r>
          </a:p>
        </p:txBody>
      </p:sp>
    </p:spTree>
    <p:extLst>
      <p:ext uri="{BB962C8B-B14F-4D97-AF65-F5344CB8AC3E}">
        <p14:creationId xmlns:p14="http://schemas.microsoft.com/office/powerpoint/2010/main" val="419117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DF0FF-92A6-9376-6EF4-B0237FAD7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DDFD5-5474-0605-3568-0E9DDDD0B52E}"/>
              </a:ext>
            </a:extLst>
          </p:cNvPr>
          <p:cNvSpPr>
            <a:spLocks noGrp="1"/>
          </p:cNvSpPr>
          <p:nvPr>
            <p:ph type="title"/>
          </p:nvPr>
        </p:nvSpPr>
        <p:spPr/>
        <p:txBody>
          <a:bodyPr/>
          <a:lstStyle/>
          <a:p>
            <a:r>
              <a:rPr lang="en-US" dirty="0"/>
              <a:t>The Deception</a:t>
            </a:r>
          </a:p>
        </p:txBody>
      </p:sp>
      <p:sp>
        <p:nvSpPr>
          <p:cNvPr id="3" name="Content Placeholder 2">
            <a:extLst>
              <a:ext uri="{FF2B5EF4-FFF2-40B4-BE49-F238E27FC236}">
                <a16:creationId xmlns:a16="http://schemas.microsoft.com/office/drawing/2014/main" id="{0DA2CD68-7AB2-130B-4CEF-9640C3A7E2C3}"/>
              </a:ext>
            </a:extLst>
          </p:cNvPr>
          <p:cNvSpPr>
            <a:spLocks noGrp="1"/>
          </p:cNvSpPr>
          <p:nvPr>
            <p:ph idx="1"/>
          </p:nvPr>
        </p:nvSpPr>
        <p:spPr/>
        <p:txBody>
          <a:bodyPr/>
          <a:lstStyle/>
          <a:p>
            <a:pPr marL="0" indent="0">
              <a:buNone/>
            </a:pPr>
            <a:r>
              <a:rPr lang="en-US" b="1" baseline="30000" dirty="0"/>
              <a:t>1 </a:t>
            </a:r>
            <a:r>
              <a:rPr lang="en-US" b="1" dirty="0"/>
              <a:t>Now the Spirit expressly says that in later times some will depart from the faith by devoting themselves to deceitful spirits and teachings of demons, </a:t>
            </a:r>
            <a:r>
              <a:rPr lang="en-US" b="1" baseline="30000" dirty="0"/>
              <a:t>2 </a:t>
            </a:r>
            <a:r>
              <a:rPr lang="en-US" b="1" dirty="0"/>
              <a:t>through the insincerity of liars whose consciences are seared, </a:t>
            </a:r>
            <a:r>
              <a:rPr lang="en-US" b="1" baseline="30000" dirty="0"/>
              <a:t>3 </a:t>
            </a:r>
            <a:r>
              <a:rPr lang="en-US" b="1" dirty="0"/>
              <a:t>who forbid marriage and require abstinence from foods that God created to be received with thanksgiving by those who believe and know the truth.</a:t>
            </a:r>
          </a:p>
          <a:p>
            <a:pPr marL="0" indent="0" algn="r">
              <a:buNone/>
            </a:pPr>
            <a:r>
              <a:rPr lang="en-US" dirty="0"/>
              <a:t>1 Timothy 4:1-3</a:t>
            </a:r>
          </a:p>
        </p:txBody>
      </p:sp>
    </p:spTree>
    <p:extLst>
      <p:ext uri="{BB962C8B-B14F-4D97-AF65-F5344CB8AC3E}">
        <p14:creationId xmlns:p14="http://schemas.microsoft.com/office/powerpoint/2010/main" val="411763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E6C81-D651-C869-D5E9-5B51C0C08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F6D7B-A8BB-BD74-6A20-DF92AA540D32}"/>
              </a:ext>
            </a:extLst>
          </p:cNvPr>
          <p:cNvSpPr>
            <a:spLocks noGrp="1"/>
          </p:cNvSpPr>
          <p:nvPr>
            <p:ph type="title"/>
          </p:nvPr>
        </p:nvSpPr>
        <p:spPr/>
        <p:txBody>
          <a:bodyPr/>
          <a:lstStyle/>
          <a:p>
            <a:r>
              <a:rPr lang="en-US" dirty="0"/>
              <a:t>The Deception</a:t>
            </a:r>
          </a:p>
        </p:txBody>
      </p:sp>
      <p:sp>
        <p:nvSpPr>
          <p:cNvPr id="3" name="Content Placeholder 2">
            <a:extLst>
              <a:ext uri="{FF2B5EF4-FFF2-40B4-BE49-F238E27FC236}">
                <a16:creationId xmlns:a16="http://schemas.microsoft.com/office/drawing/2014/main" id="{D8C1E6D8-5207-B307-60D2-E9887D41D715}"/>
              </a:ext>
            </a:extLst>
          </p:cNvPr>
          <p:cNvSpPr>
            <a:spLocks noGrp="1"/>
          </p:cNvSpPr>
          <p:nvPr>
            <p:ph idx="1"/>
          </p:nvPr>
        </p:nvSpPr>
        <p:spPr/>
        <p:txBody>
          <a:bodyPr/>
          <a:lstStyle/>
          <a:p>
            <a:pPr marL="0" indent="0">
              <a:buNone/>
            </a:pPr>
            <a:r>
              <a:rPr lang="en-US" dirty="0"/>
              <a:t>Be careful who you give influence in your life.</a:t>
            </a:r>
          </a:p>
          <a:p>
            <a:pPr marL="0" indent="0">
              <a:buNone/>
            </a:pPr>
            <a:endParaRPr lang="en-US" dirty="0"/>
          </a:p>
          <a:p>
            <a:pPr marL="0" indent="0">
              <a:buNone/>
            </a:pPr>
            <a:r>
              <a:rPr lang="en-US" dirty="0"/>
              <a:t>Prioritize listening to real people in our body who you know and who know you, not some outside voice that never gets cross-examined. </a:t>
            </a:r>
          </a:p>
          <a:p>
            <a:pPr marL="0" indent="0">
              <a:buNone/>
            </a:pPr>
            <a:endParaRPr lang="en-US" dirty="0"/>
          </a:p>
          <a:p>
            <a:pPr marL="0" indent="0">
              <a:buNone/>
            </a:pPr>
            <a:r>
              <a:rPr lang="en-US" dirty="0"/>
              <a:t>Above all else, commit to knowing the truth by first-hand experience. Don’t depend on someone else to tell you </a:t>
            </a:r>
            <a:r>
              <a:rPr lang="en-US"/>
              <a:t>what the Bible </a:t>
            </a:r>
            <a:r>
              <a:rPr lang="en-US" dirty="0"/>
              <a:t>says; read it for yourself.</a:t>
            </a:r>
          </a:p>
        </p:txBody>
      </p:sp>
    </p:spTree>
    <p:extLst>
      <p:ext uri="{BB962C8B-B14F-4D97-AF65-F5344CB8AC3E}">
        <p14:creationId xmlns:p14="http://schemas.microsoft.com/office/powerpoint/2010/main" val="115404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AC2E6-9345-7E58-3A7F-0A5DBD56B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7FCB0-4C19-97FF-7F00-DAD42607C6DD}"/>
              </a:ext>
            </a:extLst>
          </p:cNvPr>
          <p:cNvSpPr>
            <a:spLocks noGrp="1"/>
          </p:cNvSpPr>
          <p:nvPr>
            <p:ph type="title"/>
          </p:nvPr>
        </p:nvSpPr>
        <p:spPr/>
        <p:txBody>
          <a:bodyPr/>
          <a:lstStyle/>
          <a:p>
            <a:r>
              <a:rPr lang="en-US" dirty="0"/>
              <a:t>The Deception</a:t>
            </a:r>
          </a:p>
        </p:txBody>
      </p:sp>
      <p:sp>
        <p:nvSpPr>
          <p:cNvPr id="3" name="Content Placeholder 2">
            <a:extLst>
              <a:ext uri="{FF2B5EF4-FFF2-40B4-BE49-F238E27FC236}">
                <a16:creationId xmlns:a16="http://schemas.microsoft.com/office/drawing/2014/main" id="{BC5734ED-CCFD-D2F8-618D-33E11FDAC322}"/>
              </a:ext>
            </a:extLst>
          </p:cNvPr>
          <p:cNvSpPr>
            <a:spLocks noGrp="1"/>
          </p:cNvSpPr>
          <p:nvPr>
            <p:ph idx="1"/>
          </p:nvPr>
        </p:nvSpPr>
        <p:spPr/>
        <p:txBody>
          <a:bodyPr/>
          <a:lstStyle/>
          <a:p>
            <a:pPr marL="0" indent="0">
              <a:buNone/>
            </a:pPr>
            <a:r>
              <a:rPr lang="en-US" b="1" baseline="30000" dirty="0"/>
              <a:t>1 </a:t>
            </a:r>
            <a:r>
              <a:rPr lang="en-US" b="1" dirty="0"/>
              <a:t>Now the Spirit expressly says that in later times some will depart from the faith by devoting themselves to deceitful spirits and teachings of demons, </a:t>
            </a:r>
            <a:r>
              <a:rPr lang="en-US" b="1" baseline="30000" dirty="0"/>
              <a:t>2 </a:t>
            </a:r>
            <a:r>
              <a:rPr lang="en-US" b="1" dirty="0"/>
              <a:t>through the insincerity of liars whose consciences are seared, </a:t>
            </a:r>
            <a:r>
              <a:rPr lang="en-US" b="1" baseline="30000" dirty="0"/>
              <a:t>3 </a:t>
            </a:r>
            <a:r>
              <a:rPr lang="en-US" b="1" dirty="0"/>
              <a:t>who forbid marriage and require abstinence from foods that God created to be received with thanksgiving by those who believe and know the truth.</a:t>
            </a:r>
          </a:p>
          <a:p>
            <a:pPr marL="0" indent="0" algn="r">
              <a:buNone/>
            </a:pPr>
            <a:r>
              <a:rPr lang="en-US" dirty="0"/>
              <a:t>1 Timothy 4:1-3</a:t>
            </a:r>
          </a:p>
        </p:txBody>
      </p:sp>
    </p:spTree>
    <p:extLst>
      <p:ext uri="{BB962C8B-B14F-4D97-AF65-F5344CB8AC3E}">
        <p14:creationId xmlns:p14="http://schemas.microsoft.com/office/powerpoint/2010/main" val="1989656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TotalTime>
  <Words>1136</Words>
  <Application>Microsoft Macintosh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Deception</vt:lpstr>
      <vt:lpstr>PowerPoint Presentation</vt:lpstr>
      <vt:lpstr>PowerPoint Presentation</vt:lpstr>
      <vt:lpstr>PowerPoint Presentation</vt:lpstr>
      <vt:lpstr>The Deception</vt:lpstr>
      <vt:lpstr>The Deception</vt:lpstr>
      <vt:lpstr>The Deception</vt:lpstr>
      <vt:lpstr>The Deception</vt:lpstr>
      <vt:lpstr>The Deception</vt:lpstr>
      <vt:lpstr>The Correction</vt:lpstr>
      <vt:lpstr>The Correction</vt:lpstr>
      <vt:lpstr>The Correction</vt:lpstr>
      <vt:lpstr>The Correction</vt:lpstr>
      <vt:lpstr>The Correction: The Word of God</vt:lpstr>
      <vt:lpstr>The Correction: Thanksgiving</vt:lpstr>
      <vt:lpstr>The Correction: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Trace Kendrick</dc:creator>
  <cp:lastModifiedBy>Secretary</cp:lastModifiedBy>
  <cp:revision>10</cp:revision>
  <dcterms:created xsi:type="dcterms:W3CDTF">2026-02-19T06:14:26Z</dcterms:created>
  <dcterms:modified xsi:type="dcterms:W3CDTF">2026-02-22T13:09:14Z</dcterms:modified>
</cp:coreProperties>
</file>