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61" r:id="rId3"/>
    <p:sldId id="259" r:id="rId4"/>
    <p:sldId id="263" r:id="rId5"/>
    <p:sldId id="264" r:id="rId6"/>
    <p:sldId id="276" r:id="rId7"/>
    <p:sldId id="277" r:id="rId8"/>
    <p:sldId id="265" r:id="rId9"/>
    <p:sldId id="266" r:id="rId10"/>
    <p:sldId id="278" r:id="rId11"/>
    <p:sldId id="267" r:id="rId12"/>
    <p:sldId id="279" r:id="rId13"/>
    <p:sldId id="281" r:id="rId14"/>
    <p:sldId id="282" r:id="rId15"/>
    <p:sldId id="280" r:id="rId16"/>
    <p:sldId id="283" r:id="rId17"/>
    <p:sldId id="268" r:id="rId18"/>
    <p:sldId id="28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169B7-4618-561F-C814-C742C6DA98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5AB065-D722-E6E5-F20E-B11B1E8BDF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C7B88E-8348-A67A-5491-62CD9432654D}"/>
              </a:ext>
            </a:extLst>
          </p:cNvPr>
          <p:cNvSpPr>
            <a:spLocks noGrp="1"/>
          </p:cNvSpPr>
          <p:nvPr>
            <p:ph type="dt" sz="half" idx="10"/>
          </p:nvPr>
        </p:nvSpPr>
        <p:spPr/>
        <p:txBody>
          <a:bodyPr/>
          <a:lstStyle/>
          <a:p>
            <a:fld id="{324DC075-B059-6F4D-9954-7BECEDCFD46C}" type="datetimeFigureOut">
              <a:rPr lang="en-US" smtClean="0"/>
              <a:t>1/11/26</a:t>
            </a:fld>
            <a:endParaRPr lang="en-US"/>
          </a:p>
        </p:txBody>
      </p:sp>
      <p:sp>
        <p:nvSpPr>
          <p:cNvPr id="5" name="Footer Placeholder 4">
            <a:extLst>
              <a:ext uri="{FF2B5EF4-FFF2-40B4-BE49-F238E27FC236}">
                <a16:creationId xmlns:a16="http://schemas.microsoft.com/office/drawing/2014/main" id="{AB11B8A4-B9FB-3557-DFA0-E562590679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B6F266-F8BA-0962-82F7-229875AB1A36}"/>
              </a:ext>
            </a:extLst>
          </p:cNvPr>
          <p:cNvSpPr>
            <a:spLocks noGrp="1"/>
          </p:cNvSpPr>
          <p:nvPr>
            <p:ph type="sldNum" sz="quarter" idx="12"/>
          </p:nvPr>
        </p:nvSpPr>
        <p:spPr/>
        <p:txBody>
          <a:bodyPr/>
          <a:lstStyle/>
          <a:p>
            <a:fld id="{A022B23C-D751-814E-BF8E-B8267867F6ED}" type="slidenum">
              <a:rPr lang="en-US" smtClean="0"/>
              <a:t>‹#›</a:t>
            </a:fld>
            <a:endParaRPr lang="en-US"/>
          </a:p>
        </p:txBody>
      </p:sp>
    </p:spTree>
    <p:extLst>
      <p:ext uri="{BB962C8B-B14F-4D97-AF65-F5344CB8AC3E}">
        <p14:creationId xmlns:p14="http://schemas.microsoft.com/office/powerpoint/2010/main" val="182600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02E26-C381-EB8D-B570-A19AC7E766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3E9A5C-8A7C-C6E7-9D40-B342F75890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6ADB60-E2B4-EAA3-2ADE-B229340694AC}"/>
              </a:ext>
            </a:extLst>
          </p:cNvPr>
          <p:cNvSpPr>
            <a:spLocks noGrp="1"/>
          </p:cNvSpPr>
          <p:nvPr>
            <p:ph type="dt" sz="half" idx="10"/>
          </p:nvPr>
        </p:nvSpPr>
        <p:spPr/>
        <p:txBody>
          <a:bodyPr/>
          <a:lstStyle/>
          <a:p>
            <a:fld id="{324DC075-B059-6F4D-9954-7BECEDCFD46C}" type="datetimeFigureOut">
              <a:rPr lang="en-US" smtClean="0"/>
              <a:t>1/11/26</a:t>
            </a:fld>
            <a:endParaRPr lang="en-US"/>
          </a:p>
        </p:txBody>
      </p:sp>
      <p:sp>
        <p:nvSpPr>
          <p:cNvPr id="5" name="Footer Placeholder 4">
            <a:extLst>
              <a:ext uri="{FF2B5EF4-FFF2-40B4-BE49-F238E27FC236}">
                <a16:creationId xmlns:a16="http://schemas.microsoft.com/office/drawing/2014/main" id="{662E4128-C2D9-1F63-78B1-46735A6FAD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DBBE1-8825-FCF8-976D-D1D5ED2650AD}"/>
              </a:ext>
            </a:extLst>
          </p:cNvPr>
          <p:cNvSpPr>
            <a:spLocks noGrp="1"/>
          </p:cNvSpPr>
          <p:nvPr>
            <p:ph type="sldNum" sz="quarter" idx="12"/>
          </p:nvPr>
        </p:nvSpPr>
        <p:spPr/>
        <p:txBody>
          <a:bodyPr/>
          <a:lstStyle/>
          <a:p>
            <a:fld id="{A022B23C-D751-814E-BF8E-B8267867F6ED}" type="slidenum">
              <a:rPr lang="en-US" smtClean="0"/>
              <a:t>‹#›</a:t>
            </a:fld>
            <a:endParaRPr lang="en-US"/>
          </a:p>
        </p:txBody>
      </p:sp>
    </p:spTree>
    <p:extLst>
      <p:ext uri="{BB962C8B-B14F-4D97-AF65-F5344CB8AC3E}">
        <p14:creationId xmlns:p14="http://schemas.microsoft.com/office/powerpoint/2010/main" val="824518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57FC70-910E-770C-977E-86BC2FF1F9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98FFA2-4044-154F-38D0-8930365D33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46FDC-62EC-04CA-F6B5-1E493E5859E7}"/>
              </a:ext>
            </a:extLst>
          </p:cNvPr>
          <p:cNvSpPr>
            <a:spLocks noGrp="1"/>
          </p:cNvSpPr>
          <p:nvPr>
            <p:ph type="dt" sz="half" idx="10"/>
          </p:nvPr>
        </p:nvSpPr>
        <p:spPr/>
        <p:txBody>
          <a:bodyPr/>
          <a:lstStyle/>
          <a:p>
            <a:fld id="{324DC075-B059-6F4D-9954-7BECEDCFD46C}" type="datetimeFigureOut">
              <a:rPr lang="en-US" smtClean="0"/>
              <a:t>1/11/26</a:t>
            </a:fld>
            <a:endParaRPr lang="en-US"/>
          </a:p>
        </p:txBody>
      </p:sp>
      <p:sp>
        <p:nvSpPr>
          <p:cNvPr id="5" name="Footer Placeholder 4">
            <a:extLst>
              <a:ext uri="{FF2B5EF4-FFF2-40B4-BE49-F238E27FC236}">
                <a16:creationId xmlns:a16="http://schemas.microsoft.com/office/drawing/2014/main" id="{E11F160D-B82B-AB52-C5DB-C17638465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5B3C4E-BE95-B1A2-B49B-D0CA7630F8AD}"/>
              </a:ext>
            </a:extLst>
          </p:cNvPr>
          <p:cNvSpPr>
            <a:spLocks noGrp="1"/>
          </p:cNvSpPr>
          <p:nvPr>
            <p:ph type="sldNum" sz="quarter" idx="12"/>
          </p:nvPr>
        </p:nvSpPr>
        <p:spPr/>
        <p:txBody>
          <a:bodyPr/>
          <a:lstStyle/>
          <a:p>
            <a:fld id="{A022B23C-D751-814E-BF8E-B8267867F6ED}" type="slidenum">
              <a:rPr lang="en-US" smtClean="0"/>
              <a:t>‹#›</a:t>
            </a:fld>
            <a:endParaRPr lang="en-US"/>
          </a:p>
        </p:txBody>
      </p:sp>
    </p:spTree>
    <p:extLst>
      <p:ext uri="{BB962C8B-B14F-4D97-AF65-F5344CB8AC3E}">
        <p14:creationId xmlns:p14="http://schemas.microsoft.com/office/powerpoint/2010/main" val="200388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0E0FC-D0D8-427A-506E-99E08E0098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BD991A-B59B-4226-539A-E05213C46C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CDA9F5-6524-415E-4E26-B43591104E17}"/>
              </a:ext>
            </a:extLst>
          </p:cNvPr>
          <p:cNvSpPr>
            <a:spLocks noGrp="1"/>
          </p:cNvSpPr>
          <p:nvPr>
            <p:ph type="dt" sz="half" idx="10"/>
          </p:nvPr>
        </p:nvSpPr>
        <p:spPr/>
        <p:txBody>
          <a:bodyPr/>
          <a:lstStyle/>
          <a:p>
            <a:fld id="{324DC075-B059-6F4D-9954-7BECEDCFD46C}" type="datetimeFigureOut">
              <a:rPr lang="en-US" smtClean="0"/>
              <a:t>1/11/26</a:t>
            </a:fld>
            <a:endParaRPr lang="en-US"/>
          </a:p>
        </p:txBody>
      </p:sp>
      <p:sp>
        <p:nvSpPr>
          <p:cNvPr id="5" name="Footer Placeholder 4">
            <a:extLst>
              <a:ext uri="{FF2B5EF4-FFF2-40B4-BE49-F238E27FC236}">
                <a16:creationId xmlns:a16="http://schemas.microsoft.com/office/drawing/2014/main" id="{975D5D6E-0A97-F6DB-38C5-19F7E771C9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E069A-9C98-AAB7-2E06-619A814872C7}"/>
              </a:ext>
            </a:extLst>
          </p:cNvPr>
          <p:cNvSpPr>
            <a:spLocks noGrp="1"/>
          </p:cNvSpPr>
          <p:nvPr>
            <p:ph type="sldNum" sz="quarter" idx="12"/>
          </p:nvPr>
        </p:nvSpPr>
        <p:spPr/>
        <p:txBody>
          <a:bodyPr/>
          <a:lstStyle/>
          <a:p>
            <a:fld id="{A022B23C-D751-814E-BF8E-B8267867F6ED}" type="slidenum">
              <a:rPr lang="en-US" smtClean="0"/>
              <a:t>‹#›</a:t>
            </a:fld>
            <a:endParaRPr lang="en-US"/>
          </a:p>
        </p:txBody>
      </p:sp>
    </p:spTree>
    <p:extLst>
      <p:ext uri="{BB962C8B-B14F-4D97-AF65-F5344CB8AC3E}">
        <p14:creationId xmlns:p14="http://schemas.microsoft.com/office/powerpoint/2010/main" val="1684600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120DC-BEF6-206E-A8A6-8BCF04A2FB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C0BDDE-E648-E22B-1721-F315FB3E86E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20653E-EA4D-4ACD-33EE-39C7F87644F1}"/>
              </a:ext>
            </a:extLst>
          </p:cNvPr>
          <p:cNvSpPr>
            <a:spLocks noGrp="1"/>
          </p:cNvSpPr>
          <p:nvPr>
            <p:ph type="dt" sz="half" idx="10"/>
          </p:nvPr>
        </p:nvSpPr>
        <p:spPr/>
        <p:txBody>
          <a:bodyPr/>
          <a:lstStyle/>
          <a:p>
            <a:fld id="{324DC075-B059-6F4D-9954-7BECEDCFD46C}" type="datetimeFigureOut">
              <a:rPr lang="en-US" smtClean="0"/>
              <a:t>1/11/26</a:t>
            </a:fld>
            <a:endParaRPr lang="en-US"/>
          </a:p>
        </p:txBody>
      </p:sp>
      <p:sp>
        <p:nvSpPr>
          <p:cNvPr id="5" name="Footer Placeholder 4">
            <a:extLst>
              <a:ext uri="{FF2B5EF4-FFF2-40B4-BE49-F238E27FC236}">
                <a16:creationId xmlns:a16="http://schemas.microsoft.com/office/drawing/2014/main" id="{D150A6A4-488A-BC0B-B0E4-6298C10D52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9E38F9-6375-A8CA-3AA6-E1D6755F57BA}"/>
              </a:ext>
            </a:extLst>
          </p:cNvPr>
          <p:cNvSpPr>
            <a:spLocks noGrp="1"/>
          </p:cNvSpPr>
          <p:nvPr>
            <p:ph type="sldNum" sz="quarter" idx="12"/>
          </p:nvPr>
        </p:nvSpPr>
        <p:spPr/>
        <p:txBody>
          <a:bodyPr/>
          <a:lstStyle/>
          <a:p>
            <a:fld id="{A022B23C-D751-814E-BF8E-B8267867F6ED}" type="slidenum">
              <a:rPr lang="en-US" smtClean="0"/>
              <a:t>‹#›</a:t>
            </a:fld>
            <a:endParaRPr lang="en-US"/>
          </a:p>
        </p:txBody>
      </p:sp>
    </p:spTree>
    <p:extLst>
      <p:ext uri="{BB962C8B-B14F-4D97-AF65-F5344CB8AC3E}">
        <p14:creationId xmlns:p14="http://schemas.microsoft.com/office/powerpoint/2010/main" val="3645295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9F8C1-62DD-1C51-CDD5-37FA7CB48E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9A55F2-6777-3180-072B-01B26FEE2E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F6FA3F-698B-FBA0-F74B-B946B2F6C6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4F3FFE-9827-3FA7-CA8B-D8AA7D5A862D}"/>
              </a:ext>
            </a:extLst>
          </p:cNvPr>
          <p:cNvSpPr>
            <a:spLocks noGrp="1"/>
          </p:cNvSpPr>
          <p:nvPr>
            <p:ph type="dt" sz="half" idx="10"/>
          </p:nvPr>
        </p:nvSpPr>
        <p:spPr/>
        <p:txBody>
          <a:bodyPr/>
          <a:lstStyle/>
          <a:p>
            <a:fld id="{324DC075-B059-6F4D-9954-7BECEDCFD46C}" type="datetimeFigureOut">
              <a:rPr lang="en-US" smtClean="0"/>
              <a:t>1/11/26</a:t>
            </a:fld>
            <a:endParaRPr lang="en-US"/>
          </a:p>
        </p:txBody>
      </p:sp>
      <p:sp>
        <p:nvSpPr>
          <p:cNvPr id="6" name="Footer Placeholder 5">
            <a:extLst>
              <a:ext uri="{FF2B5EF4-FFF2-40B4-BE49-F238E27FC236}">
                <a16:creationId xmlns:a16="http://schemas.microsoft.com/office/drawing/2014/main" id="{5ADF93FD-BD80-A004-96C9-C1AB426A85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D05056-6C1A-F6E2-C5A8-886D877ED784}"/>
              </a:ext>
            </a:extLst>
          </p:cNvPr>
          <p:cNvSpPr>
            <a:spLocks noGrp="1"/>
          </p:cNvSpPr>
          <p:nvPr>
            <p:ph type="sldNum" sz="quarter" idx="12"/>
          </p:nvPr>
        </p:nvSpPr>
        <p:spPr/>
        <p:txBody>
          <a:bodyPr/>
          <a:lstStyle/>
          <a:p>
            <a:fld id="{A022B23C-D751-814E-BF8E-B8267867F6ED}" type="slidenum">
              <a:rPr lang="en-US" smtClean="0"/>
              <a:t>‹#›</a:t>
            </a:fld>
            <a:endParaRPr lang="en-US"/>
          </a:p>
        </p:txBody>
      </p:sp>
    </p:spTree>
    <p:extLst>
      <p:ext uri="{BB962C8B-B14F-4D97-AF65-F5344CB8AC3E}">
        <p14:creationId xmlns:p14="http://schemas.microsoft.com/office/powerpoint/2010/main" val="770517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64B4B-9446-E323-78F1-21B1DE88E9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DFD69C-670B-448D-6490-356E09CC59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9619D3-73CA-98F5-2EBC-4984E495B6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61656C-96C4-8DBC-F497-0DFF50054E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776070-C14C-232B-60A6-9B0FCD9B93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85AC16-1719-D2FC-1CF6-089A473E6D28}"/>
              </a:ext>
            </a:extLst>
          </p:cNvPr>
          <p:cNvSpPr>
            <a:spLocks noGrp="1"/>
          </p:cNvSpPr>
          <p:nvPr>
            <p:ph type="dt" sz="half" idx="10"/>
          </p:nvPr>
        </p:nvSpPr>
        <p:spPr/>
        <p:txBody>
          <a:bodyPr/>
          <a:lstStyle/>
          <a:p>
            <a:fld id="{324DC075-B059-6F4D-9954-7BECEDCFD46C}" type="datetimeFigureOut">
              <a:rPr lang="en-US" smtClean="0"/>
              <a:t>1/11/26</a:t>
            </a:fld>
            <a:endParaRPr lang="en-US"/>
          </a:p>
        </p:txBody>
      </p:sp>
      <p:sp>
        <p:nvSpPr>
          <p:cNvPr id="8" name="Footer Placeholder 7">
            <a:extLst>
              <a:ext uri="{FF2B5EF4-FFF2-40B4-BE49-F238E27FC236}">
                <a16:creationId xmlns:a16="http://schemas.microsoft.com/office/drawing/2014/main" id="{74170499-27BA-D456-DDB3-A771ED0D3E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8FF235-5893-BD33-08FA-9A542381D662}"/>
              </a:ext>
            </a:extLst>
          </p:cNvPr>
          <p:cNvSpPr>
            <a:spLocks noGrp="1"/>
          </p:cNvSpPr>
          <p:nvPr>
            <p:ph type="sldNum" sz="quarter" idx="12"/>
          </p:nvPr>
        </p:nvSpPr>
        <p:spPr/>
        <p:txBody>
          <a:bodyPr/>
          <a:lstStyle/>
          <a:p>
            <a:fld id="{A022B23C-D751-814E-BF8E-B8267867F6ED}" type="slidenum">
              <a:rPr lang="en-US" smtClean="0"/>
              <a:t>‹#›</a:t>
            </a:fld>
            <a:endParaRPr lang="en-US"/>
          </a:p>
        </p:txBody>
      </p:sp>
    </p:spTree>
    <p:extLst>
      <p:ext uri="{BB962C8B-B14F-4D97-AF65-F5344CB8AC3E}">
        <p14:creationId xmlns:p14="http://schemas.microsoft.com/office/powerpoint/2010/main" val="2874719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0B053-E8E1-1FC3-ACBC-DDE08FCFE8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CD0C4D-0855-1A8D-9657-4CD146184F5C}"/>
              </a:ext>
            </a:extLst>
          </p:cNvPr>
          <p:cNvSpPr>
            <a:spLocks noGrp="1"/>
          </p:cNvSpPr>
          <p:nvPr>
            <p:ph type="dt" sz="half" idx="10"/>
          </p:nvPr>
        </p:nvSpPr>
        <p:spPr/>
        <p:txBody>
          <a:bodyPr/>
          <a:lstStyle/>
          <a:p>
            <a:fld id="{324DC075-B059-6F4D-9954-7BECEDCFD46C}" type="datetimeFigureOut">
              <a:rPr lang="en-US" smtClean="0"/>
              <a:t>1/11/26</a:t>
            </a:fld>
            <a:endParaRPr lang="en-US"/>
          </a:p>
        </p:txBody>
      </p:sp>
      <p:sp>
        <p:nvSpPr>
          <p:cNvPr id="4" name="Footer Placeholder 3">
            <a:extLst>
              <a:ext uri="{FF2B5EF4-FFF2-40B4-BE49-F238E27FC236}">
                <a16:creationId xmlns:a16="http://schemas.microsoft.com/office/drawing/2014/main" id="{22CFA052-A6F1-800E-213F-4FD0D76CE5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46E1AC-D7F5-5878-FD91-B075A8785B25}"/>
              </a:ext>
            </a:extLst>
          </p:cNvPr>
          <p:cNvSpPr>
            <a:spLocks noGrp="1"/>
          </p:cNvSpPr>
          <p:nvPr>
            <p:ph type="sldNum" sz="quarter" idx="12"/>
          </p:nvPr>
        </p:nvSpPr>
        <p:spPr/>
        <p:txBody>
          <a:bodyPr/>
          <a:lstStyle/>
          <a:p>
            <a:fld id="{A022B23C-D751-814E-BF8E-B8267867F6ED}" type="slidenum">
              <a:rPr lang="en-US" smtClean="0"/>
              <a:t>‹#›</a:t>
            </a:fld>
            <a:endParaRPr lang="en-US"/>
          </a:p>
        </p:txBody>
      </p:sp>
    </p:spTree>
    <p:extLst>
      <p:ext uri="{BB962C8B-B14F-4D97-AF65-F5344CB8AC3E}">
        <p14:creationId xmlns:p14="http://schemas.microsoft.com/office/powerpoint/2010/main" val="770637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65F9EB-C0B8-FC4F-6A74-ED630929D9D9}"/>
              </a:ext>
            </a:extLst>
          </p:cNvPr>
          <p:cNvSpPr>
            <a:spLocks noGrp="1"/>
          </p:cNvSpPr>
          <p:nvPr>
            <p:ph type="dt" sz="half" idx="10"/>
          </p:nvPr>
        </p:nvSpPr>
        <p:spPr/>
        <p:txBody>
          <a:bodyPr/>
          <a:lstStyle/>
          <a:p>
            <a:fld id="{324DC075-B059-6F4D-9954-7BECEDCFD46C}" type="datetimeFigureOut">
              <a:rPr lang="en-US" smtClean="0"/>
              <a:t>1/11/26</a:t>
            </a:fld>
            <a:endParaRPr lang="en-US"/>
          </a:p>
        </p:txBody>
      </p:sp>
      <p:sp>
        <p:nvSpPr>
          <p:cNvPr id="3" name="Footer Placeholder 2">
            <a:extLst>
              <a:ext uri="{FF2B5EF4-FFF2-40B4-BE49-F238E27FC236}">
                <a16:creationId xmlns:a16="http://schemas.microsoft.com/office/drawing/2014/main" id="{47C7F527-1BBD-49F9-05C2-6E1033807F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1A655B-F0C8-50B0-6006-D1DCBA10EBF3}"/>
              </a:ext>
            </a:extLst>
          </p:cNvPr>
          <p:cNvSpPr>
            <a:spLocks noGrp="1"/>
          </p:cNvSpPr>
          <p:nvPr>
            <p:ph type="sldNum" sz="quarter" idx="12"/>
          </p:nvPr>
        </p:nvSpPr>
        <p:spPr/>
        <p:txBody>
          <a:bodyPr/>
          <a:lstStyle/>
          <a:p>
            <a:fld id="{A022B23C-D751-814E-BF8E-B8267867F6ED}" type="slidenum">
              <a:rPr lang="en-US" smtClean="0"/>
              <a:t>‹#›</a:t>
            </a:fld>
            <a:endParaRPr lang="en-US"/>
          </a:p>
        </p:txBody>
      </p:sp>
    </p:spTree>
    <p:extLst>
      <p:ext uri="{BB962C8B-B14F-4D97-AF65-F5344CB8AC3E}">
        <p14:creationId xmlns:p14="http://schemas.microsoft.com/office/powerpoint/2010/main" val="1567996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09A7B-F0F6-3ECB-8B18-EC1456724D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5F1FCF-B089-BC16-9000-B389156029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9E73AD-9F34-4B42-B604-90C135F988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A28DBC-D953-9103-E1FD-2D815DA8B8A4}"/>
              </a:ext>
            </a:extLst>
          </p:cNvPr>
          <p:cNvSpPr>
            <a:spLocks noGrp="1"/>
          </p:cNvSpPr>
          <p:nvPr>
            <p:ph type="dt" sz="half" idx="10"/>
          </p:nvPr>
        </p:nvSpPr>
        <p:spPr/>
        <p:txBody>
          <a:bodyPr/>
          <a:lstStyle/>
          <a:p>
            <a:fld id="{324DC075-B059-6F4D-9954-7BECEDCFD46C}" type="datetimeFigureOut">
              <a:rPr lang="en-US" smtClean="0"/>
              <a:t>1/11/26</a:t>
            </a:fld>
            <a:endParaRPr lang="en-US"/>
          </a:p>
        </p:txBody>
      </p:sp>
      <p:sp>
        <p:nvSpPr>
          <p:cNvPr id="6" name="Footer Placeholder 5">
            <a:extLst>
              <a:ext uri="{FF2B5EF4-FFF2-40B4-BE49-F238E27FC236}">
                <a16:creationId xmlns:a16="http://schemas.microsoft.com/office/drawing/2014/main" id="{38F076F2-B6AF-819C-C95B-513BF5AB86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130939-8E2B-3DD9-1E0A-19781823A033}"/>
              </a:ext>
            </a:extLst>
          </p:cNvPr>
          <p:cNvSpPr>
            <a:spLocks noGrp="1"/>
          </p:cNvSpPr>
          <p:nvPr>
            <p:ph type="sldNum" sz="quarter" idx="12"/>
          </p:nvPr>
        </p:nvSpPr>
        <p:spPr/>
        <p:txBody>
          <a:bodyPr/>
          <a:lstStyle/>
          <a:p>
            <a:fld id="{A022B23C-D751-814E-BF8E-B8267867F6ED}" type="slidenum">
              <a:rPr lang="en-US" smtClean="0"/>
              <a:t>‹#›</a:t>
            </a:fld>
            <a:endParaRPr lang="en-US"/>
          </a:p>
        </p:txBody>
      </p:sp>
    </p:spTree>
    <p:extLst>
      <p:ext uri="{BB962C8B-B14F-4D97-AF65-F5344CB8AC3E}">
        <p14:creationId xmlns:p14="http://schemas.microsoft.com/office/powerpoint/2010/main" val="375305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981B4-D6AE-1F26-2352-420AA7832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230DA6-3BC0-983E-7FF0-C2E2BFBDEC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D5CF8A-11AE-CA1A-21FE-DE3B13E775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D93A2F-BFE4-F8CA-7147-EA3EFDEEECCC}"/>
              </a:ext>
            </a:extLst>
          </p:cNvPr>
          <p:cNvSpPr>
            <a:spLocks noGrp="1"/>
          </p:cNvSpPr>
          <p:nvPr>
            <p:ph type="dt" sz="half" idx="10"/>
          </p:nvPr>
        </p:nvSpPr>
        <p:spPr/>
        <p:txBody>
          <a:bodyPr/>
          <a:lstStyle/>
          <a:p>
            <a:fld id="{324DC075-B059-6F4D-9954-7BECEDCFD46C}" type="datetimeFigureOut">
              <a:rPr lang="en-US" smtClean="0"/>
              <a:t>1/11/26</a:t>
            </a:fld>
            <a:endParaRPr lang="en-US"/>
          </a:p>
        </p:txBody>
      </p:sp>
      <p:sp>
        <p:nvSpPr>
          <p:cNvPr id="6" name="Footer Placeholder 5">
            <a:extLst>
              <a:ext uri="{FF2B5EF4-FFF2-40B4-BE49-F238E27FC236}">
                <a16:creationId xmlns:a16="http://schemas.microsoft.com/office/drawing/2014/main" id="{E0434F97-C7C4-A3D2-9C44-BBE53509E3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DB76A7-7D96-8479-0E97-132307A59EED}"/>
              </a:ext>
            </a:extLst>
          </p:cNvPr>
          <p:cNvSpPr>
            <a:spLocks noGrp="1"/>
          </p:cNvSpPr>
          <p:nvPr>
            <p:ph type="sldNum" sz="quarter" idx="12"/>
          </p:nvPr>
        </p:nvSpPr>
        <p:spPr/>
        <p:txBody>
          <a:bodyPr/>
          <a:lstStyle/>
          <a:p>
            <a:fld id="{A022B23C-D751-814E-BF8E-B8267867F6ED}" type="slidenum">
              <a:rPr lang="en-US" smtClean="0"/>
              <a:t>‹#›</a:t>
            </a:fld>
            <a:endParaRPr lang="en-US"/>
          </a:p>
        </p:txBody>
      </p:sp>
    </p:spTree>
    <p:extLst>
      <p:ext uri="{BB962C8B-B14F-4D97-AF65-F5344CB8AC3E}">
        <p14:creationId xmlns:p14="http://schemas.microsoft.com/office/powerpoint/2010/main" val="120207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FB02A2-85AE-390F-C7E2-11CEFA07D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EBC672-3DDC-F6E1-653A-D388D2C6BC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67AAA4-3E6A-CBD6-F863-0111EC9C24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24DC075-B059-6F4D-9954-7BECEDCFD46C}" type="datetimeFigureOut">
              <a:rPr lang="en-US" smtClean="0"/>
              <a:t>1/11/26</a:t>
            </a:fld>
            <a:endParaRPr lang="en-US"/>
          </a:p>
        </p:txBody>
      </p:sp>
      <p:sp>
        <p:nvSpPr>
          <p:cNvPr id="5" name="Footer Placeholder 4">
            <a:extLst>
              <a:ext uri="{FF2B5EF4-FFF2-40B4-BE49-F238E27FC236}">
                <a16:creationId xmlns:a16="http://schemas.microsoft.com/office/drawing/2014/main" id="{9B449324-437D-2B99-45B1-ACDBEFB58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D669077-5D85-EF09-8337-0540B2763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022B23C-D751-814E-BF8E-B8267867F6ED}" type="slidenum">
              <a:rPr lang="en-US" smtClean="0"/>
              <a:t>‹#›</a:t>
            </a:fld>
            <a:endParaRPr lang="en-US"/>
          </a:p>
        </p:txBody>
      </p:sp>
    </p:spTree>
    <p:extLst>
      <p:ext uri="{BB962C8B-B14F-4D97-AF65-F5344CB8AC3E}">
        <p14:creationId xmlns:p14="http://schemas.microsoft.com/office/powerpoint/2010/main" val="1284079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CC282B-FCB8-CA65-8260-1C1657843D69}"/>
            </a:ext>
          </a:extLst>
        </p:cNvPr>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lastic bottle and cans on a beach&#10;&#10;AI-generated content may be incorrect.">
            <a:extLst>
              <a:ext uri="{FF2B5EF4-FFF2-40B4-BE49-F238E27FC236}">
                <a16:creationId xmlns:a16="http://schemas.microsoft.com/office/drawing/2014/main" id="{8466B965-49C8-519B-BF1A-5CC8DAE54975}"/>
              </a:ext>
            </a:extLst>
          </p:cNvPr>
          <p:cNvPicPr>
            <a:picLocks noChangeAspect="1"/>
          </p:cNvPicPr>
          <p:nvPr/>
        </p:nvPicPr>
        <p:blipFill>
          <a:blip r:embed="rId2"/>
          <a:srcRect l="7500"/>
          <a:stretch>
            <a:fillRect/>
          </a:stretch>
        </p:blipFill>
        <p:spPr>
          <a:xfrm>
            <a:off x="457200" y="457200"/>
            <a:ext cx="11277600" cy="5943600"/>
          </a:xfrm>
          <a:prstGeom prst="rect">
            <a:avLst/>
          </a:prstGeom>
        </p:spPr>
      </p:pic>
    </p:spTree>
    <p:extLst>
      <p:ext uri="{BB962C8B-B14F-4D97-AF65-F5344CB8AC3E}">
        <p14:creationId xmlns:p14="http://schemas.microsoft.com/office/powerpoint/2010/main" val="3688583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2C38D-0EE0-54B2-27A4-74B331C198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7366A9-D410-DC2E-F49E-C6DC25F72B35}"/>
              </a:ext>
            </a:extLst>
          </p:cNvPr>
          <p:cNvSpPr>
            <a:spLocks noGrp="1"/>
          </p:cNvSpPr>
          <p:nvPr>
            <p:ph type="title"/>
          </p:nvPr>
        </p:nvSpPr>
        <p:spPr>
          <a:xfrm>
            <a:off x="160639" y="365125"/>
            <a:ext cx="11800702" cy="6159243"/>
          </a:xfrm>
        </p:spPr>
        <p:txBody>
          <a:bodyPr/>
          <a:lstStyle/>
          <a:p>
            <a:pPr algn="ctr"/>
            <a:br>
              <a:rPr lang="en-US" b="1" dirty="0"/>
            </a:br>
            <a:br>
              <a:rPr lang="en-US" b="1" dirty="0"/>
            </a:br>
            <a:br>
              <a:rPr lang="en-US" b="1" dirty="0"/>
            </a:br>
            <a:endParaRPr lang="en-US" b="1" dirty="0"/>
          </a:p>
        </p:txBody>
      </p:sp>
      <p:sp>
        <p:nvSpPr>
          <p:cNvPr id="3" name="TextBox 2">
            <a:extLst>
              <a:ext uri="{FF2B5EF4-FFF2-40B4-BE49-F238E27FC236}">
                <a16:creationId xmlns:a16="http://schemas.microsoft.com/office/drawing/2014/main" id="{FA1C4ADC-79B6-550D-F407-B4BC90B92A69}"/>
              </a:ext>
            </a:extLst>
          </p:cNvPr>
          <p:cNvSpPr txBox="1"/>
          <p:nvPr/>
        </p:nvSpPr>
        <p:spPr>
          <a:xfrm>
            <a:off x="1837661" y="1905506"/>
            <a:ext cx="8516678" cy="2308324"/>
          </a:xfrm>
          <a:prstGeom prst="rect">
            <a:avLst/>
          </a:prstGeom>
          <a:noFill/>
          <a:ln w="123825" cmpd="tri">
            <a:solidFill>
              <a:schemeClr val="accent1"/>
            </a:solidFill>
          </a:ln>
        </p:spPr>
        <p:txBody>
          <a:bodyPr wrap="square" rtlCol="0">
            <a:spAutoFit/>
          </a:bodyPr>
          <a:lstStyle/>
          <a:p>
            <a:pPr algn="ctr"/>
            <a:r>
              <a:rPr lang="en-US" sz="4800" b="1" i="1" dirty="0"/>
              <a:t>Frame #1:</a:t>
            </a:r>
          </a:p>
          <a:p>
            <a:pPr algn="ctr"/>
            <a:r>
              <a:rPr lang="en-US" sz="4800" b="1" i="1" dirty="0"/>
              <a:t>Christ is the source of your strength in ministry and in life</a:t>
            </a:r>
          </a:p>
        </p:txBody>
      </p:sp>
    </p:spTree>
    <p:extLst>
      <p:ext uri="{BB962C8B-B14F-4D97-AF65-F5344CB8AC3E}">
        <p14:creationId xmlns:p14="http://schemas.microsoft.com/office/powerpoint/2010/main" val="1201578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51B55-944F-E86F-2EBF-9F3D2BCECD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669A76-9034-BAD1-537D-3464E5950B38}"/>
              </a:ext>
            </a:extLst>
          </p:cNvPr>
          <p:cNvSpPr>
            <a:spLocks noGrp="1"/>
          </p:cNvSpPr>
          <p:nvPr>
            <p:ph type="title"/>
          </p:nvPr>
        </p:nvSpPr>
        <p:spPr>
          <a:xfrm>
            <a:off x="160639" y="365125"/>
            <a:ext cx="11800702" cy="6159243"/>
          </a:xfrm>
        </p:spPr>
        <p:txBody>
          <a:bodyPr/>
          <a:lstStyle/>
          <a:p>
            <a:pPr algn="ctr"/>
            <a:r>
              <a:rPr lang="en-US" b="1" dirty="0"/>
              <a:t>Self-confidence</a:t>
            </a:r>
            <a:br>
              <a:rPr lang="en-US" b="1" dirty="0"/>
            </a:br>
            <a:r>
              <a:rPr lang="en-US" b="1" dirty="0"/>
              <a:t>or</a:t>
            </a:r>
            <a:br>
              <a:rPr lang="en-US" b="1" dirty="0"/>
            </a:br>
            <a:r>
              <a:rPr lang="en-US" b="1" dirty="0"/>
              <a:t>Self-doubt</a:t>
            </a:r>
            <a:br>
              <a:rPr lang="en-US" b="1" dirty="0"/>
            </a:br>
            <a:br>
              <a:rPr lang="en-US" b="1" dirty="0"/>
            </a:br>
            <a:r>
              <a:rPr lang="en-US" b="1" dirty="0"/>
              <a:t>Are both about </a:t>
            </a:r>
            <a:r>
              <a:rPr lang="en-US" b="1" dirty="0">
                <a:solidFill>
                  <a:srgbClr val="FF0000"/>
                </a:solidFill>
              </a:rPr>
              <a:t>self</a:t>
            </a:r>
          </a:p>
        </p:txBody>
      </p:sp>
    </p:spTree>
    <p:extLst>
      <p:ext uri="{BB962C8B-B14F-4D97-AF65-F5344CB8AC3E}">
        <p14:creationId xmlns:p14="http://schemas.microsoft.com/office/powerpoint/2010/main" val="297201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B55E0-C7B4-BEA3-C499-57CFA219B9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05306C-075E-A4C1-55F6-76AD0B8C5FED}"/>
              </a:ext>
            </a:extLst>
          </p:cNvPr>
          <p:cNvSpPr>
            <a:spLocks noGrp="1"/>
          </p:cNvSpPr>
          <p:nvPr>
            <p:ph type="title"/>
          </p:nvPr>
        </p:nvSpPr>
        <p:spPr>
          <a:xfrm>
            <a:off x="160639" y="365125"/>
            <a:ext cx="11800702" cy="6159243"/>
          </a:xfrm>
        </p:spPr>
        <p:txBody>
          <a:bodyPr/>
          <a:lstStyle/>
          <a:p>
            <a:pPr algn="ctr"/>
            <a:br>
              <a:rPr lang="en-US" b="1" dirty="0"/>
            </a:br>
            <a:br>
              <a:rPr lang="en-US" b="1" dirty="0"/>
            </a:br>
            <a:br>
              <a:rPr lang="en-US" b="1" dirty="0"/>
            </a:br>
            <a:endParaRPr lang="en-US" b="1" dirty="0"/>
          </a:p>
        </p:txBody>
      </p:sp>
      <p:sp>
        <p:nvSpPr>
          <p:cNvPr id="3" name="TextBox 2">
            <a:extLst>
              <a:ext uri="{FF2B5EF4-FFF2-40B4-BE49-F238E27FC236}">
                <a16:creationId xmlns:a16="http://schemas.microsoft.com/office/drawing/2014/main" id="{34A5B6BA-003D-8A3B-84E7-1C1055B348E4}"/>
              </a:ext>
            </a:extLst>
          </p:cNvPr>
          <p:cNvSpPr txBox="1"/>
          <p:nvPr/>
        </p:nvSpPr>
        <p:spPr>
          <a:xfrm>
            <a:off x="1837661" y="1905506"/>
            <a:ext cx="8516678" cy="1569660"/>
          </a:xfrm>
          <a:prstGeom prst="rect">
            <a:avLst/>
          </a:prstGeom>
          <a:noFill/>
          <a:ln w="123825" cmpd="tri">
            <a:solidFill>
              <a:schemeClr val="accent1"/>
            </a:solidFill>
          </a:ln>
        </p:spPr>
        <p:txBody>
          <a:bodyPr wrap="square" rtlCol="0">
            <a:spAutoFit/>
          </a:bodyPr>
          <a:lstStyle/>
          <a:p>
            <a:pPr algn="ctr"/>
            <a:r>
              <a:rPr lang="en-US" sz="4800" b="1" i="1" dirty="0"/>
              <a:t>Frame #2:</a:t>
            </a:r>
          </a:p>
          <a:p>
            <a:pPr algn="ctr"/>
            <a:r>
              <a:rPr lang="en-US" sz="4800" b="1" i="1" dirty="0"/>
              <a:t>Jesus saves sinners</a:t>
            </a:r>
          </a:p>
        </p:txBody>
      </p:sp>
    </p:spTree>
    <p:extLst>
      <p:ext uri="{BB962C8B-B14F-4D97-AF65-F5344CB8AC3E}">
        <p14:creationId xmlns:p14="http://schemas.microsoft.com/office/powerpoint/2010/main" val="3355696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2CCFE-91C6-748D-50BC-0368E135D2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7EB6FF-0BFB-C8A7-328A-D2ADE7CBF12C}"/>
              </a:ext>
            </a:extLst>
          </p:cNvPr>
          <p:cNvSpPr>
            <a:spLocks noGrp="1"/>
          </p:cNvSpPr>
          <p:nvPr>
            <p:ph type="title"/>
          </p:nvPr>
        </p:nvSpPr>
        <p:spPr>
          <a:xfrm>
            <a:off x="160639" y="365125"/>
            <a:ext cx="11800702" cy="6159243"/>
          </a:xfrm>
        </p:spPr>
        <p:txBody>
          <a:bodyPr/>
          <a:lstStyle/>
          <a:p>
            <a:pPr algn="ctr"/>
            <a:r>
              <a:rPr lang="en-US" b="1" dirty="0"/>
              <a:t>Here is a trustworthy saying that deserves full acceptance: Christ Jesus came into the world to save sinners—of whom I am the worst. But for that very reason I was shown mercy so that in me, the worst of sinners, Christ Jesus might display his unlimited patience as an example for those who would believe on him and receive eternal life.</a:t>
            </a:r>
          </a:p>
        </p:txBody>
      </p:sp>
    </p:spTree>
    <p:extLst>
      <p:ext uri="{BB962C8B-B14F-4D97-AF65-F5344CB8AC3E}">
        <p14:creationId xmlns:p14="http://schemas.microsoft.com/office/powerpoint/2010/main" val="2996088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3445B-3AF3-D7ED-BC5C-FD37089067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463601-4A53-8B1D-7F2B-54AB99B0BB1A}"/>
              </a:ext>
            </a:extLst>
          </p:cNvPr>
          <p:cNvSpPr>
            <a:spLocks noGrp="1"/>
          </p:cNvSpPr>
          <p:nvPr>
            <p:ph type="title"/>
          </p:nvPr>
        </p:nvSpPr>
        <p:spPr>
          <a:xfrm>
            <a:off x="160639" y="365125"/>
            <a:ext cx="11800702" cy="6159243"/>
          </a:xfrm>
        </p:spPr>
        <p:txBody>
          <a:bodyPr/>
          <a:lstStyle/>
          <a:p>
            <a:pPr algn="ctr"/>
            <a:r>
              <a:rPr lang="en-US" b="1" i="1" dirty="0"/>
              <a:t>There is very little room for  pettiness in our lives when we are living on the front lines of God’s mission. </a:t>
            </a:r>
          </a:p>
        </p:txBody>
      </p:sp>
    </p:spTree>
    <p:extLst>
      <p:ext uri="{BB962C8B-B14F-4D97-AF65-F5344CB8AC3E}">
        <p14:creationId xmlns:p14="http://schemas.microsoft.com/office/powerpoint/2010/main" val="164940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68142-A6FC-AA18-AF75-DB6B83B8BA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51E9C1-60E9-F1D2-0D04-92584CD3920B}"/>
              </a:ext>
            </a:extLst>
          </p:cNvPr>
          <p:cNvSpPr>
            <a:spLocks noGrp="1"/>
          </p:cNvSpPr>
          <p:nvPr>
            <p:ph type="title"/>
          </p:nvPr>
        </p:nvSpPr>
        <p:spPr>
          <a:xfrm>
            <a:off x="160639" y="365125"/>
            <a:ext cx="11800702" cy="6159243"/>
          </a:xfrm>
        </p:spPr>
        <p:txBody>
          <a:bodyPr/>
          <a:lstStyle/>
          <a:p>
            <a:pPr algn="ctr"/>
            <a:br>
              <a:rPr lang="en-US" b="1" dirty="0"/>
            </a:br>
            <a:br>
              <a:rPr lang="en-US" b="1" dirty="0"/>
            </a:br>
            <a:br>
              <a:rPr lang="en-US" b="1" dirty="0"/>
            </a:br>
            <a:endParaRPr lang="en-US" b="1" dirty="0"/>
          </a:p>
        </p:txBody>
      </p:sp>
      <p:sp>
        <p:nvSpPr>
          <p:cNvPr id="3" name="TextBox 2">
            <a:extLst>
              <a:ext uri="{FF2B5EF4-FFF2-40B4-BE49-F238E27FC236}">
                <a16:creationId xmlns:a16="http://schemas.microsoft.com/office/drawing/2014/main" id="{E8C77715-6E10-4039-B600-6778DC5DE6AD}"/>
              </a:ext>
            </a:extLst>
          </p:cNvPr>
          <p:cNvSpPr txBox="1"/>
          <p:nvPr/>
        </p:nvSpPr>
        <p:spPr>
          <a:xfrm>
            <a:off x="1837661" y="1905506"/>
            <a:ext cx="8516678" cy="1569660"/>
          </a:xfrm>
          <a:prstGeom prst="rect">
            <a:avLst/>
          </a:prstGeom>
          <a:noFill/>
          <a:ln w="123825" cmpd="tri">
            <a:solidFill>
              <a:schemeClr val="accent1"/>
            </a:solidFill>
          </a:ln>
        </p:spPr>
        <p:txBody>
          <a:bodyPr wrap="square" rtlCol="0">
            <a:spAutoFit/>
          </a:bodyPr>
          <a:lstStyle/>
          <a:p>
            <a:pPr algn="ctr"/>
            <a:r>
              <a:rPr lang="en-US" sz="4800" b="1" i="1" dirty="0"/>
              <a:t>Frame #3:</a:t>
            </a:r>
          </a:p>
          <a:p>
            <a:pPr algn="ctr"/>
            <a:r>
              <a:rPr lang="en-US" sz="4800" b="1" i="1" dirty="0"/>
              <a:t>Jesus is the King over all</a:t>
            </a:r>
          </a:p>
        </p:txBody>
      </p:sp>
    </p:spTree>
    <p:extLst>
      <p:ext uri="{BB962C8B-B14F-4D97-AF65-F5344CB8AC3E}">
        <p14:creationId xmlns:p14="http://schemas.microsoft.com/office/powerpoint/2010/main" val="389740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0A72C-D523-5D4D-65ED-62FE31F311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F4B479-5F37-8B2B-C364-18361C2A703E}"/>
              </a:ext>
            </a:extLst>
          </p:cNvPr>
          <p:cNvSpPr>
            <a:spLocks noGrp="1"/>
          </p:cNvSpPr>
          <p:nvPr>
            <p:ph type="title"/>
          </p:nvPr>
        </p:nvSpPr>
        <p:spPr>
          <a:xfrm>
            <a:off x="160639" y="365125"/>
            <a:ext cx="11800702" cy="6159243"/>
          </a:xfrm>
        </p:spPr>
        <p:txBody>
          <a:bodyPr/>
          <a:lstStyle/>
          <a:p>
            <a:pPr algn="ctr"/>
            <a:r>
              <a:rPr lang="en-US" b="1" dirty="0"/>
              <a:t>Now to the King eternal, immortal, invisible, the only God, be honor and glory for ever and ever. Amen. </a:t>
            </a:r>
          </a:p>
        </p:txBody>
      </p:sp>
    </p:spTree>
    <p:extLst>
      <p:ext uri="{BB962C8B-B14F-4D97-AF65-F5344CB8AC3E}">
        <p14:creationId xmlns:p14="http://schemas.microsoft.com/office/powerpoint/2010/main" val="1330762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510EF3-EAEC-2053-5209-AF2F3E35FECA}"/>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8BC989-B123-969F-9F93-40523E092210}"/>
              </a:ext>
            </a:extLst>
          </p:cNvPr>
          <p:cNvSpPr>
            <a:spLocks noGrp="1"/>
          </p:cNvSpPr>
          <p:nvPr>
            <p:ph type="title"/>
          </p:nvPr>
        </p:nvSpPr>
        <p:spPr>
          <a:xfrm>
            <a:off x="640080" y="320040"/>
            <a:ext cx="6692827" cy="3892669"/>
          </a:xfrm>
        </p:spPr>
        <p:txBody>
          <a:bodyPr vert="horz" lIns="91440" tIns="45720" rIns="91440" bIns="45720" rtlCol="0" anchor="b">
            <a:normAutofit/>
          </a:bodyPr>
          <a:lstStyle/>
          <a:p>
            <a:r>
              <a:rPr lang="en-US" sz="6600" b="1" kern="1200">
                <a:solidFill>
                  <a:schemeClr val="tx1"/>
                </a:solidFill>
                <a:latin typeface="+mj-lt"/>
                <a:ea typeface="+mj-ea"/>
                <a:cs typeface="+mj-cs"/>
              </a:rPr>
              <a:t>Many dead Presidents...</a:t>
            </a:r>
            <a:br>
              <a:rPr lang="en-US" sz="6600" b="1" kern="1200">
                <a:solidFill>
                  <a:schemeClr val="tx1"/>
                </a:solidFill>
                <a:latin typeface="+mj-lt"/>
                <a:ea typeface="+mj-ea"/>
                <a:cs typeface="+mj-cs"/>
              </a:rPr>
            </a:br>
            <a:r>
              <a:rPr lang="en-US" sz="6600" b="1" kern="1200">
                <a:solidFill>
                  <a:schemeClr val="tx1"/>
                </a:solidFill>
                <a:latin typeface="+mj-lt"/>
                <a:ea typeface="+mj-ea"/>
                <a:cs typeface="+mj-cs"/>
              </a:rPr>
              <a:t>Only one Eternal King</a:t>
            </a:r>
          </a:p>
        </p:txBody>
      </p:sp>
      <p:sp>
        <p:nvSpPr>
          <p:cNvPr id="2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sX0" fmla="*/ 0 w 4243589"/>
              <a:gd name="csY0" fmla="*/ 0 h 18288"/>
              <a:gd name="csX1" fmla="*/ 563791 w 4243589"/>
              <a:gd name="csY1" fmla="*/ 0 h 18288"/>
              <a:gd name="csX2" fmla="*/ 1042710 w 4243589"/>
              <a:gd name="csY2" fmla="*/ 0 h 18288"/>
              <a:gd name="csX3" fmla="*/ 1564066 w 4243589"/>
              <a:gd name="csY3" fmla="*/ 0 h 18288"/>
              <a:gd name="csX4" fmla="*/ 2212729 w 4243589"/>
              <a:gd name="csY4" fmla="*/ 0 h 18288"/>
              <a:gd name="csX5" fmla="*/ 2776520 w 4243589"/>
              <a:gd name="csY5" fmla="*/ 0 h 18288"/>
              <a:gd name="csX6" fmla="*/ 3297875 w 4243589"/>
              <a:gd name="csY6" fmla="*/ 0 h 18288"/>
              <a:gd name="csX7" fmla="*/ 4243589 w 4243589"/>
              <a:gd name="csY7" fmla="*/ 0 h 18288"/>
              <a:gd name="csX8" fmla="*/ 4243589 w 4243589"/>
              <a:gd name="csY8" fmla="*/ 18288 h 18288"/>
              <a:gd name="csX9" fmla="*/ 3637362 w 4243589"/>
              <a:gd name="csY9" fmla="*/ 18288 h 18288"/>
              <a:gd name="csX10" fmla="*/ 3116007 w 4243589"/>
              <a:gd name="csY10" fmla="*/ 18288 h 18288"/>
              <a:gd name="csX11" fmla="*/ 2424908 w 4243589"/>
              <a:gd name="csY11" fmla="*/ 18288 h 18288"/>
              <a:gd name="csX12" fmla="*/ 1861117 w 4243589"/>
              <a:gd name="csY12" fmla="*/ 18288 h 18288"/>
              <a:gd name="csX13" fmla="*/ 1382198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le of money with different denominations&#10;&#10;AI-generated content may be incorrect.">
            <a:extLst>
              <a:ext uri="{FF2B5EF4-FFF2-40B4-BE49-F238E27FC236}">
                <a16:creationId xmlns:a16="http://schemas.microsoft.com/office/drawing/2014/main" id="{8D4B22BF-7F0A-B78A-A939-EC8B873613C2}"/>
              </a:ext>
            </a:extLst>
          </p:cNvPr>
          <p:cNvPicPr>
            <a:picLocks noChangeAspect="1"/>
          </p:cNvPicPr>
          <p:nvPr/>
        </p:nvPicPr>
        <p:blipFill>
          <a:blip r:embed="rId2"/>
          <a:srcRect r="2" b="7976"/>
          <a:stretch>
            <a:fillRect/>
          </a:stretch>
        </p:blipFill>
        <p:spPr>
          <a:xfrm>
            <a:off x="7781544" y="503721"/>
            <a:ext cx="4087368" cy="5614083"/>
          </a:xfrm>
          <a:prstGeom prst="rect">
            <a:avLst/>
          </a:prstGeom>
        </p:spPr>
      </p:pic>
    </p:spTree>
    <p:extLst>
      <p:ext uri="{BB962C8B-B14F-4D97-AF65-F5344CB8AC3E}">
        <p14:creationId xmlns:p14="http://schemas.microsoft.com/office/powerpoint/2010/main" val="1070043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78B19-648C-572E-F313-C954574817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F658A7-21D7-C8D1-5549-8A34B993A8CB}"/>
              </a:ext>
            </a:extLst>
          </p:cNvPr>
          <p:cNvSpPr>
            <a:spLocks noGrp="1"/>
          </p:cNvSpPr>
          <p:nvPr>
            <p:ph type="title"/>
          </p:nvPr>
        </p:nvSpPr>
        <p:spPr>
          <a:xfrm>
            <a:off x="160639" y="365125"/>
            <a:ext cx="11800702" cy="6159243"/>
          </a:xfrm>
          <a:ln w="98425" cmpd="tri">
            <a:solidFill>
              <a:schemeClr val="accent1"/>
            </a:solidFill>
          </a:ln>
        </p:spPr>
        <p:txBody>
          <a:bodyPr/>
          <a:lstStyle/>
          <a:p>
            <a:pPr algn="ctr"/>
            <a:r>
              <a:rPr lang="en-US" b="1" dirty="0"/>
              <a:t>Now to the King eternal, immortal, invisible, the only God, be honor and glory forever and ever. Amen. </a:t>
            </a:r>
          </a:p>
        </p:txBody>
      </p:sp>
    </p:spTree>
    <p:extLst>
      <p:ext uri="{BB962C8B-B14F-4D97-AF65-F5344CB8AC3E}">
        <p14:creationId xmlns:p14="http://schemas.microsoft.com/office/powerpoint/2010/main" val="1439731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E1189F-6F34-C859-DB94-9C1E79EACD59}"/>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each with plastic bags and cans&#10;&#10;AI-generated content may be incorrect.">
            <a:extLst>
              <a:ext uri="{FF2B5EF4-FFF2-40B4-BE49-F238E27FC236}">
                <a16:creationId xmlns:a16="http://schemas.microsoft.com/office/drawing/2014/main" id="{0AFB641B-E492-506E-2B32-CD7B5589A24B}"/>
              </a:ext>
            </a:extLst>
          </p:cNvPr>
          <p:cNvPicPr>
            <a:picLocks noChangeAspect="1"/>
          </p:cNvPicPr>
          <p:nvPr/>
        </p:nvPicPr>
        <p:blipFill>
          <a:blip r:embed="rId2"/>
          <a:srcRect t="36783" r="1" b="27907"/>
          <a:stretch>
            <a:fillRect/>
          </a:stretch>
        </p:blipFill>
        <p:spPr>
          <a:xfrm>
            <a:off x="457200" y="457200"/>
            <a:ext cx="11277600" cy="5943600"/>
          </a:xfrm>
          <a:prstGeom prst="rect">
            <a:avLst/>
          </a:prstGeom>
        </p:spPr>
      </p:pic>
    </p:spTree>
    <p:extLst>
      <p:ext uri="{BB962C8B-B14F-4D97-AF65-F5344CB8AC3E}">
        <p14:creationId xmlns:p14="http://schemas.microsoft.com/office/powerpoint/2010/main" val="2008840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97DE2E-4679-BFD6-BCC5-3DAA9E5D8714}"/>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AA3CC463-F933-4AC4-86E1-5AC14B0C3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025D2DB-A12A-44DB-B00E-F4D622329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4180332" cy="2788074"/>
          </a:xfrm>
          <a:prstGeom prst="rect">
            <a:avLst/>
          </a:prstGeom>
          <a:solidFill>
            <a:srgbClr val="FFFFFF"/>
          </a:solidFill>
          <a:ln w="19050">
            <a:solidFill>
              <a:srgbClr val="FDD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each with plastic bags and cans&#10;&#10;AI-generated content may be incorrect.">
            <a:extLst>
              <a:ext uri="{FF2B5EF4-FFF2-40B4-BE49-F238E27FC236}">
                <a16:creationId xmlns:a16="http://schemas.microsoft.com/office/drawing/2014/main" id="{5ECE8186-727F-D07D-5FA9-706463031487}"/>
              </a:ext>
            </a:extLst>
          </p:cNvPr>
          <p:cNvPicPr>
            <a:picLocks noChangeAspect="1"/>
          </p:cNvPicPr>
          <p:nvPr/>
        </p:nvPicPr>
        <p:blipFill>
          <a:blip r:embed="rId2"/>
          <a:srcRect t="36783" r="1" b="27907"/>
          <a:stretch>
            <a:fillRect/>
          </a:stretch>
        </p:blipFill>
        <p:spPr>
          <a:xfrm>
            <a:off x="622549" y="865477"/>
            <a:ext cx="3854945" cy="2031634"/>
          </a:xfrm>
          <a:prstGeom prst="rect">
            <a:avLst/>
          </a:prstGeom>
        </p:spPr>
      </p:pic>
      <p:sp>
        <p:nvSpPr>
          <p:cNvPr id="32" name="Rectangle 31">
            <a:extLst>
              <a:ext uri="{FF2B5EF4-FFF2-40B4-BE49-F238E27FC236}">
                <a16:creationId xmlns:a16="http://schemas.microsoft.com/office/drawing/2014/main" id="{CE7E7877-F64E-4EEA-B778-138031EFF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4180332" cy="2788074"/>
          </a:xfrm>
          <a:prstGeom prst="rect">
            <a:avLst/>
          </a:prstGeom>
          <a:solidFill>
            <a:srgbClr val="FFFFFF"/>
          </a:solidFill>
          <a:ln w="19050">
            <a:solidFill>
              <a:srgbClr val="FDD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lastic bottle and cans on a beach&#10;&#10;AI-generated content may be incorrect.">
            <a:extLst>
              <a:ext uri="{FF2B5EF4-FFF2-40B4-BE49-F238E27FC236}">
                <a16:creationId xmlns:a16="http://schemas.microsoft.com/office/drawing/2014/main" id="{28549A73-2EF4-5ACA-806C-A4FBCE448BAB}"/>
              </a:ext>
            </a:extLst>
          </p:cNvPr>
          <p:cNvPicPr>
            <a:picLocks noChangeAspect="1"/>
          </p:cNvPicPr>
          <p:nvPr/>
        </p:nvPicPr>
        <p:blipFill>
          <a:blip r:embed="rId3"/>
          <a:srcRect l="7500"/>
          <a:stretch>
            <a:fillRect/>
          </a:stretch>
        </p:blipFill>
        <p:spPr>
          <a:xfrm>
            <a:off x="622549" y="3968179"/>
            <a:ext cx="3854945" cy="2031660"/>
          </a:xfrm>
          <a:prstGeom prst="rect">
            <a:avLst/>
          </a:prstGeom>
        </p:spPr>
      </p:pic>
      <p:sp>
        <p:nvSpPr>
          <p:cNvPr id="34" name="Rectangle 33">
            <a:extLst>
              <a:ext uri="{FF2B5EF4-FFF2-40B4-BE49-F238E27FC236}">
                <a16:creationId xmlns:a16="http://schemas.microsoft.com/office/drawing/2014/main" id="{7DD6C4F3-70FD-4F13-919C-702EE4886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0596" y="487090"/>
            <a:ext cx="6741849" cy="5897880"/>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each with plastic bags and cans&#10;&#10;AI-generated content may be incorrect.">
            <a:extLst>
              <a:ext uri="{FF2B5EF4-FFF2-40B4-BE49-F238E27FC236}">
                <a16:creationId xmlns:a16="http://schemas.microsoft.com/office/drawing/2014/main" id="{0D06761F-63CF-471F-84D6-FC6E026CA5AC}"/>
              </a:ext>
            </a:extLst>
          </p:cNvPr>
          <p:cNvPicPr>
            <a:picLocks noChangeAspect="1"/>
          </p:cNvPicPr>
          <p:nvPr/>
        </p:nvPicPr>
        <p:blipFill>
          <a:blip r:embed="rId2"/>
          <a:stretch>
            <a:fillRect/>
          </a:stretch>
        </p:blipFill>
        <p:spPr>
          <a:xfrm>
            <a:off x="6483499" y="650497"/>
            <a:ext cx="3732614" cy="5571066"/>
          </a:xfrm>
          <a:prstGeom prst="rect">
            <a:avLst/>
          </a:prstGeom>
        </p:spPr>
      </p:pic>
    </p:spTree>
    <p:extLst>
      <p:ext uri="{BB962C8B-B14F-4D97-AF65-F5344CB8AC3E}">
        <p14:creationId xmlns:p14="http://schemas.microsoft.com/office/powerpoint/2010/main" val="1557417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B891B-5C73-8D6F-557B-97FA7BEEB310}"/>
              </a:ext>
            </a:extLst>
          </p:cNvPr>
          <p:cNvSpPr>
            <a:spLocks noGrp="1"/>
          </p:cNvSpPr>
          <p:nvPr>
            <p:ph type="title"/>
          </p:nvPr>
        </p:nvSpPr>
        <p:spPr>
          <a:xfrm>
            <a:off x="160639" y="365125"/>
            <a:ext cx="11800702" cy="6159243"/>
          </a:xfrm>
        </p:spPr>
        <p:txBody>
          <a:bodyPr/>
          <a:lstStyle/>
          <a:p>
            <a:pPr algn="ctr"/>
            <a:r>
              <a:rPr lang="en-US" b="1" dirty="0"/>
              <a:t>Ask, and it will be given to you; seek, and you will find; knock, and it will be opened to you. For everyone who asks receives, and the one who seeks finds, and to the one who knocks it will be opened. Or which one of you, if his son asks him for bread, will give him a stone? </a:t>
            </a:r>
            <a:br>
              <a:rPr lang="en-US" b="1" dirty="0"/>
            </a:br>
            <a:r>
              <a:rPr lang="en-US" b="1" dirty="0"/>
              <a:t>Jesus</a:t>
            </a:r>
            <a:br>
              <a:rPr lang="en-US" b="1" dirty="0"/>
            </a:br>
            <a:r>
              <a:rPr lang="en-US" b="1" dirty="0"/>
              <a:t>Matthew 7</a:t>
            </a:r>
          </a:p>
        </p:txBody>
      </p:sp>
    </p:spTree>
    <p:extLst>
      <p:ext uri="{BB962C8B-B14F-4D97-AF65-F5344CB8AC3E}">
        <p14:creationId xmlns:p14="http://schemas.microsoft.com/office/powerpoint/2010/main" val="2964321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FA1FC6-29EF-7770-4134-E77A14EA809E}"/>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F0CBD41-2825-B83E-A2C7-F2E1D074449A}"/>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b="1" kern="1200" dirty="0">
                <a:solidFill>
                  <a:schemeClr val="tx1"/>
                </a:solidFill>
                <a:latin typeface="+mj-lt"/>
                <a:ea typeface="+mj-ea"/>
                <a:cs typeface="+mj-cs"/>
              </a:rPr>
              <a:t>I needed bread, I got a stone.</a:t>
            </a:r>
          </a:p>
        </p:txBody>
      </p:sp>
      <p:pic>
        <p:nvPicPr>
          <p:cNvPr id="6" name="Picture 5" descr="Fresh Gourmet Bread">
            <a:extLst>
              <a:ext uri="{FF2B5EF4-FFF2-40B4-BE49-F238E27FC236}">
                <a16:creationId xmlns:a16="http://schemas.microsoft.com/office/drawing/2014/main" id="{B2CEBDEE-73AC-2191-6F07-908EB511C536}"/>
              </a:ext>
            </a:extLst>
          </p:cNvPr>
          <p:cNvPicPr>
            <a:picLocks noChangeAspect="1"/>
          </p:cNvPicPr>
          <p:nvPr/>
        </p:nvPicPr>
        <p:blipFill>
          <a:blip r:embed="rId2"/>
          <a:srcRect l="25658" r="16305" b="-1"/>
          <a:stretch>
            <a:fillRect/>
          </a:stretch>
        </p:blipFill>
        <p:spPr>
          <a:xfrm>
            <a:off x="6655484" y="643467"/>
            <a:ext cx="4843817" cy="5571066"/>
          </a:xfrm>
          <a:prstGeom prst="rect">
            <a:avLst/>
          </a:prstGeom>
        </p:spPr>
      </p:pic>
    </p:spTree>
    <p:extLst>
      <p:ext uri="{BB962C8B-B14F-4D97-AF65-F5344CB8AC3E}">
        <p14:creationId xmlns:p14="http://schemas.microsoft.com/office/powerpoint/2010/main" val="17681733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1EE294-40E8-521C-823D-F4B0D13B02DA}"/>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7DCFFE27-2F79-A051-8D1C-146E5CE141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94D9BB2-2F2D-67AA-B032-382DFDD6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4180332" cy="2788074"/>
          </a:xfrm>
          <a:prstGeom prst="rect">
            <a:avLst/>
          </a:prstGeom>
          <a:solidFill>
            <a:srgbClr val="FFFFFF"/>
          </a:solidFill>
          <a:ln w="19050">
            <a:solidFill>
              <a:srgbClr val="FDD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each with plastic bags and cans&#10;&#10;AI-generated content may be incorrect.">
            <a:extLst>
              <a:ext uri="{FF2B5EF4-FFF2-40B4-BE49-F238E27FC236}">
                <a16:creationId xmlns:a16="http://schemas.microsoft.com/office/drawing/2014/main" id="{98B6C87E-A6A6-ECC0-92F3-2005745EACFB}"/>
              </a:ext>
            </a:extLst>
          </p:cNvPr>
          <p:cNvPicPr>
            <a:picLocks noChangeAspect="1"/>
          </p:cNvPicPr>
          <p:nvPr/>
        </p:nvPicPr>
        <p:blipFill>
          <a:blip r:embed="rId2"/>
          <a:srcRect t="36783" r="1" b="27907"/>
          <a:stretch>
            <a:fillRect/>
          </a:stretch>
        </p:blipFill>
        <p:spPr>
          <a:xfrm>
            <a:off x="622549" y="865477"/>
            <a:ext cx="3854945" cy="2031634"/>
          </a:xfrm>
          <a:prstGeom prst="rect">
            <a:avLst/>
          </a:prstGeom>
        </p:spPr>
      </p:pic>
      <p:sp>
        <p:nvSpPr>
          <p:cNvPr id="32" name="Rectangle 31">
            <a:extLst>
              <a:ext uri="{FF2B5EF4-FFF2-40B4-BE49-F238E27FC236}">
                <a16:creationId xmlns:a16="http://schemas.microsoft.com/office/drawing/2014/main" id="{8F33DE71-5F40-29A6-AAB2-E01D81CF58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4180332" cy="2788074"/>
          </a:xfrm>
          <a:prstGeom prst="rect">
            <a:avLst/>
          </a:prstGeom>
          <a:solidFill>
            <a:srgbClr val="FFFFFF"/>
          </a:solidFill>
          <a:ln w="19050">
            <a:solidFill>
              <a:srgbClr val="FDD1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lastic bottle and cans on a beach&#10;&#10;AI-generated content may be incorrect.">
            <a:extLst>
              <a:ext uri="{FF2B5EF4-FFF2-40B4-BE49-F238E27FC236}">
                <a16:creationId xmlns:a16="http://schemas.microsoft.com/office/drawing/2014/main" id="{AC03E504-A3AC-4F77-CA35-E6A738E16E9C}"/>
              </a:ext>
            </a:extLst>
          </p:cNvPr>
          <p:cNvPicPr>
            <a:picLocks noChangeAspect="1"/>
          </p:cNvPicPr>
          <p:nvPr/>
        </p:nvPicPr>
        <p:blipFill>
          <a:blip r:embed="rId3"/>
          <a:srcRect l="7500"/>
          <a:stretch>
            <a:fillRect/>
          </a:stretch>
        </p:blipFill>
        <p:spPr>
          <a:xfrm>
            <a:off x="622549" y="3968179"/>
            <a:ext cx="3854945" cy="2031660"/>
          </a:xfrm>
          <a:prstGeom prst="rect">
            <a:avLst/>
          </a:prstGeom>
        </p:spPr>
      </p:pic>
      <p:sp>
        <p:nvSpPr>
          <p:cNvPr id="34" name="Rectangle 33">
            <a:extLst>
              <a:ext uri="{FF2B5EF4-FFF2-40B4-BE49-F238E27FC236}">
                <a16:creationId xmlns:a16="http://schemas.microsoft.com/office/drawing/2014/main" id="{11E77434-FF95-7841-0D0B-27635A3E1B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0596" y="487090"/>
            <a:ext cx="6741849" cy="5897880"/>
          </a:xfrm>
          <a:prstGeom prst="rect">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each with plastic bags and cans&#10;&#10;AI-generated content may be incorrect.">
            <a:extLst>
              <a:ext uri="{FF2B5EF4-FFF2-40B4-BE49-F238E27FC236}">
                <a16:creationId xmlns:a16="http://schemas.microsoft.com/office/drawing/2014/main" id="{ADF4CB53-D1D9-08C7-6D85-659F7BBB3667}"/>
              </a:ext>
            </a:extLst>
          </p:cNvPr>
          <p:cNvPicPr>
            <a:picLocks noChangeAspect="1"/>
          </p:cNvPicPr>
          <p:nvPr/>
        </p:nvPicPr>
        <p:blipFill>
          <a:blip r:embed="rId2"/>
          <a:stretch>
            <a:fillRect/>
          </a:stretch>
        </p:blipFill>
        <p:spPr>
          <a:xfrm>
            <a:off x="6483499" y="650497"/>
            <a:ext cx="3732614" cy="5571066"/>
          </a:xfrm>
          <a:prstGeom prst="rect">
            <a:avLst/>
          </a:prstGeom>
        </p:spPr>
      </p:pic>
    </p:spTree>
    <p:extLst>
      <p:ext uri="{BB962C8B-B14F-4D97-AF65-F5344CB8AC3E}">
        <p14:creationId xmlns:p14="http://schemas.microsoft.com/office/powerpoint/2010/main" val="418067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60234B-E2E3-D64F-CF3C-835B07DAFE4D}"/>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CD2E505-D57E-72B9-E3A9-E43F6C97D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9E62CA-3C27-B380-E97A-EC76E990F8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BB5FBB7-7A7F-CCD4-E9F7-05DD4A00E481}"/>
              </a:ext>
            </a:extLst>
          </p:cNvPr>
          <p:cNvSpPr>
            <a:spLocks noGrp="1"/>
          </p:cNvSpPr>
          <p:nvPr>
            <p:ph type="title"/>
          </p:nvPr>
        </p:nvSpPr>
        <p:spPr>
          <a:xfrm>
            <a:off x="643468" y="643467"/>
            <a:ext cx="4620584" cy="4567137"/>
          </a:xfrm>
        </p:spPr>
        <p:txBody>
          <a:bodyPr vert="horz" lIns="91440" tIns="45720" rIns="91440" bIns="45720" rtlCol="0" anchor="b">
            <a:normAutofit/>
          </a:bodyPr>
          <a:lstStyle/>
          <a:p>
            <a:pPr algn="ctr"/>
            <a:r>
              <a:rPr lang="en-US" b="1" dirty="0"/>
              <a:t>“I am the bread of life. Whoever comes to me will never go hungry."</a:t>
            </a:r>
            <a:br>
              <a:rPr lang="en-US" b="1" dirty="0"/>
            </a:br>
            <a:endParaRPr lang="en-US" b="1" kern="1200" dirty="0">
              <a:solidFill>
                <a:schemeClr val="tx1"/>
              </a:solidFill>
              <a:latin typeface="+mj-lt"/>
              <a:ea typeface="+mj-ea"/>
              <a:cs typeface="+mj-cs"/>
            </a:endParaRPr>
          </a:p>
        </p:txBody>
      </p:sp>
      <p:pic>
        <p:nvPicPr>
          <p:cNvPr id="6" name="Picture 5" descr="Fresh Gourmet Bread">
            <a:extLst>
              <a:ext uri="{FF2B5EF4-FFF2-40B4-BE49-F238E27FC236}">
                <a16:creationId xmlns:a16="http://schemas.microsoft.com/office/drawing/2014/main" id="{9F7C7751-6DA1-DFE0-0085-83B002A2E64C}"/>
              </a:ext>
            </a:extLst>
          </p:cNvPr>
          <p:cNvPicPr>
            <a:picLocks noChangeAspect="1"/>
          </p:cNvPicPr>
          <p:nvPr/>
        </p:nvPicPr>
        <p:blipFill>
          <a:blip r:embed="rId2"/>
          <a:srcRect l="25658" r="16305" b="-1"/>
          <a:stretch>
            <a:fillRect/>
          </a:stretch>
        </p:blipFill>
        <p:spPr>
          <a:xfrm>
            <a:off x="6655484" y="643467"/>
            <a:ext cx="4843817" cy="5571066"/>
          </a:xfrm>
          <a:prstGeom prst="rect">
            <a:avLst/>
          </a:prstGeom>
        </p:spPr>
      </p:pic>
    </p:spTree>
    <p:extLst>
      <p:ext uri="{BB962C8B-B14F-4D97-AF65-F5344CB8AC3E}">
        <p14:creationId xmlns:p14="http://schemas.microsoft.com/office/powerpoint/2010/main" val="136249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70400-FC6D-24BD-25CC-06C5AB1864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AD0D68-4D3E-B2F8-82AD-DB907D654412}"/>
              </a:ext>
            </a:extLst>
          </p:cNvPr>
          <p:cNvSpPr>
            <a:spLocks noGrp="1"/>
          </p:cNvSpPr>
          <p:nvPr>
            <p:ph type="title"/>
          </p:nvPr>
        </p:nvSpPr>
        <p:spPr>
          <a:xfrm>
            <a:off x="160639" y="365125"/>
            <a:ext cx="11800702" cy="6159243"/>
          </a:xfrm>
        </p:spPr>
        <p:txBody>
          <a:bodyPr>
            <a:noAutofit/>
          </a:bodyPr>
          <a:lstStyle/>
          <a:p>
            <a:pPr algn="ctr"/>
            <a:r>
              <a:rPr lang="en-US" sz="3600" b="1" dirty="0"/>
              <a:t>I thank Christ Jesus our Lord, who has given me strength, that he considered me faithful, appointing me to his service. Even though I was once a blasphemer and a persecutor and a violent man, I was shown mercy because I acted in ignorance and unbelief. The grace of our Lord was poured out on me abundantly, along with the faith and love that are in Christ Jesus. Here is a trustworthy saying that deserves full acceptance: Christ Jesus came into the world to save sinners—of whom I am the worst. But for that very reason I was shown mercy so that in me, the worst of sinners, Christ Jesus might display his unlimited patience as an example for those who would believe on him and receive eternal life.</a:t>
            </a:r>
          </a:p>
        </p:txBody>
      </p:sp>
    </p:spTree>
    <p:extLst>
      <p:ext uri="{BB962C8B-B14F-4D97-AF65-F5344CB8AC3E}">
        <p14:creationId xmlns:p14="http://schemas.microsoft.com/office/powerpoint/2010/main" val="1702676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29D6C-7545-BEB5-E00B-493DF7B7EC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C7B5B9-9358-2593-CCCA-27DC631DA59C}"/>
              </a:ext>
            </a:extLst>
          </p:cNvPr>
          <p:cNvSpPr>
            <a:spLocks noGrp="1"/>
          </p:cNvSpPr>
          <p:nvPr>
            <p:ph type="title"/>
          </p:nvPr>
        </p:nvSpPr>
        <p:spPr>
          <a:xfrm>
            <a:off x="160639" y="365125"/>
            <a:ext cx="11800702" cy="6159243"/>
          </a:xfrm>
        </p:spPr>
        <p:txBody>
          <a:bodyPr/>
          <a:lstStyle/>
          <a:p>
            <a:pPr algn="ctr"/>
            <a:br>
              <a:rPr lang="en-US" b="1" dirty="0"/>
            </a:br>
            <a:br>
              <a:rPr lang="en-US" b="1" dirty="0"/>
            </a:br>
            <a:br>
              <a:rPr lang="en-US" b="1" dirty="0"/>
            </a:br>
            <a:endParaRPr lang="en-US" b="1" dirty="0"/>
          </a:p>
        </p:txBody>
      </p:sp>
      <p:sp>
        <p:nvSpPr>
          <p:cNvPr id="3" name="TextBox 2">
            <a:extLst>
              <a:ext uri="{FF2B5EF4-FFF2-40B4-BE49-F238E27FC236}">
                <a16:creationId xmlns:a16="http://schemas.microsoft.com/office/drawing/2014/main" id="{5ACBC035-F7BB-E1B7-A6FC-E87F72406ECF}"/>
              </a:ext>
            </a:extLst>
          </p:cNvPr>
          <p:cNvSpPr txBox="1"/>
          <p:nvPr/>
        </p:nvSpPr>
        <p:spPr>
          <a:xfrm>
            <a:off x="1837661" y="1905506"/>
            <a:ext cx="8516678" cy="3046988"/>
          </a:xfrm>
          <a:prstGeom prst="rect">
            <a:avLst/>
          </a:prstGeom>
          <a:noFill/>
          <a:ln w="123825" cmpd="tri">
            <a:solidFill>
              <a:schemeClr val="accent1"/>
            </a:solidFill>
          </a:ln>
        </p:spPr>
        <p:txBody>
          <a:bodyPr wrap="square" rtlCol="0">
            <a:spAutoFit/>
          </a:bodyPr>
          <a:lstStyle/>
          <a:p>
            <a:pPr algn="ctr"/>
            <a:r>
              <a:rPr lang="en-US" sz="4800" b="1" i="1" dirty="0"/>
              <a:t>Now to the King eternal, immortal, invisible, the only God, be honor and glory </a:t>
            </a:r>
          </a:p>
          <a:p>
            <a:pPr algn="ctr"/>
            <a:r>
              <a:rPr lang="en-US" sz="4800" b="1" i="1" dirty="0"/>
              <a:t>forever and ever. Amen. </a:t>
            </a:r>
          </a:p>
        </p:txBody>
      </p:sp>
    </p:spTree>
    <p:extLst>
      <p:ext uri="{BB962C8B-B14F-4D97-AF65-F5344CB8AC3E}">
        <p14:creationId xmlns:p14="http://schemas.microsoft.com/office/powerpoint/2010/main" val="2238622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TotalTime>
  <Words>475</Words>
  <Application>Microsoft Macintosh PowerPoint</Application>
  <PresentationFormat>Widescreen</PresentationFormat>
  <Paragraphs>22</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Aptos</vt:lpstr>
      <vt:lpstr>Aptos Display</vt:lpstr>
      <vt:lpstr>Arial</vt:lpstr>
      <vt:lpstr>Office Theme</vt:lpstr>
      <vt:lpstr>PowerPoint Presentation</vt:lpstr>
      <vt:lpstr>PowerPoint Presentation</vt:lpstr>
      <vt:lpstr>PowerPoint Presentation</vt:lpstr>
      <vt:lpstr>Ask, and it will be given to you; seek, and you will find; knock, and it will be opened to you. For everyone who asks receives, and the one who seeks finds, and to the one who knocks it will be opened. Or which one of you, if his son asks him for bread, will give him a stone?  Jesus Matthew 7</vt:lpstr>
      <vt:lpstr>I needed bread, I got a stone.</vt:lpstr>
      <vt:lpstr>PowerPoint Presentation</vt:lpstr>
      <vt:lpstr>“I am the bread of life. Whoever comes to me will never go hungry." </vt:lpstr>
      <vt:lpstr>I thank Christ Jesus our Lord, who has given me strength, that he considered me faithful, appointing me to his service. Even though I was once a blasphemer and a persecutor and a violent man, I was shown mercy because I acted in ignorance and unbelief. The grace of our Lord was poured out on me abundantly, along with the faith and love that are in Christ Jesus. Here is a trustworthy saying that deserves full acceptance: Christ Jesus came into the world to save sinners—of whom I am the worst. But for that very reason I was shown mercy so that in me, the worst of sinners, Christ Jesus might display his unlimited patience as an example for those who would believe on him and receive eternal life.</vt:lpstr>
      <vt:lpstr>   </vt:lpstr>
      <vt:lpstr>   </vt:lpstr>
      <vt:lpstr>Self-confidence or Self-doubt  Are both about self</vt:lpstr>
      <vt:lpstr>   </vt:lpstr>
      <vt:lpstr>Here is a trustworthy saying that deserves full acceptance: Christ Jesus came into the world to save sinners—of whom I am the worst. But for that very reason I was shown mercy so that in me, the worst of sinners, Christ Jesus might display his unlimited patience as an example for those who would believe on him and receive eternal life.</vt:lpstr>
      <vt:lpstr>There is very little room for  pettiness in our lives when we are living on the front lines of God’s mission. </vt:lpstr>
      <vt:lpstr>   </vt:lpstr>
      <vt:lpstr>Now to the King eternal, immortal, invisible, the only God, be honor and glory for ever and ever. Amen. </vt:lpstr>
      <vt:lpstr>Many dead Presidents... Only one Eternal King</vt:lpstr>
      <vt:lpstr>Now to the King eternal, immortal, invisible, the only God, be honor and glory forever and ever. Amen.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Terry Williams</dc:creator>
  <cp:lastModifiedBy>Secretary</cp:lastModifiedBy>
  <cp:revision>2</cp:revision>
  <dcterms:created xsi:type="dcterms:W3CDTF">2026-01-06T01:43:05Z</dcterms:created>
  <dcterms:modified xsi:type="dcterms:W3CDTF">2026-01-11T13:06:10Z</dcterms:modified>
</cp:coreProperties>
</file>