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323" r:id="rId5"/>
    <p:sldId id="322" r:id="rId6"/>
    <p:sldId id="321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46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EB3E5-4CC2-4D98-9A19-21D8B7DE435A}" v="17" dt="2025-12-30T19:05:26.643"/>
  </p1510:revLst>
</p1510:revInfo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388" autoAdjust="0"/>
  </p:normalViewPr>
  <p:slideViewPr>
    <p:cSldViewPr snapToGrid="0">
      <p:cViewPr varScale="1">
        <p:scale>
          <a:sx n="75" d="100"/>
          <a:sy n="75" d="100"/>
        </p:scale>
        <p:origin x="58" y="408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n Lewis" userId="2c200a7e-dbb1-4406-88ec-3f4ff2eb4bd8" providerId="ADAL" clId="{C9BD098D-13E6-4104-A645-B84563339B0A}"/>
    <pc:docChg chg="undo custSel addSld delSld modSld sldOrd">
      <pc:chgData name="Aaron Lewis" userId="2c200a7e-dbb1-4406-88ec-3f4ff2eb4bd8" providerId="ADAL" clId="{C9BD098D-13E6-4104-A645-B84563339B0A}" dt="2026-01-01T21:51:51.606" v="1698" actId="20577"/>
      <pc:docMkLst>
        <pc:docMk/>
      </pc:docMkLst>
      <pc:sldChg chg="modSp mod">
        <pc:chgData name="Aaron Lewis" userId="2c200a7e-dbb1-4406-88ec-3f4ff2eb4bd8" providerId="ADAL" clId="{C9BD098D-13E6-4104-A645-B84563339B0A}" dt="2025-12-30T19:01:16.764" v="1473" actId="255"/>
        <pc:sldMkLst>
          <pc:docMk/>
          <pc:sldMk cId="1607455252" sldId="321"/>
        </pc:sldMkLst>
        <pc:spChg chg="mod">
          <ac:chgData name="Aaron Lewis" userId="2c200a7e-dbb1-4406-88ec-3f4ff2eb4bd8" providerId="ADAL" clId="{C9BD098D-13E6-4104-A645-B84563339B0A}" dt="2025-12-30T19:01:11.685" v="1472" actId="255"/>
          <ac:spMkLst>
            <pc:docMk/>
            <pc:sldMk cId="1607455252" sldId="321"/>
            <ac:spMk id="2" creationId="{2CD97761-0B88-A5E8-0B78-C39173D05F4D}"/>
          </ac:spMkLst>
        </pc:spChg>
        <pc:spChg chg="mod">
          <ac:chgData name="Aaron Lewis" userId="2c200a7e-dbb1-4406-88ec-3f4ff2eb4bd8" providerId="ADAL" clId="{C9BD098D-13E6-4104-A645-B84563339B0A}" dt="2025-12-30T19:01:16.764" v="1473" actId="255"/>
          <ac:spMkLst>
            <pc:docMk/>
            <pc:sldMk cId="1607455252" sldId="321"/>
            <ac:spMk id="3" creationId="{02BA04E6-CD61-B962-4287-DEC1993C32D6}"/>
          </ac:spMkLst>
        </pc:spChg>
      </pc:sldChg>
      <pc:sldChg chg="modSp mod">
        <pc:chgData name="Aaron Lewis" userId="2c200a7e-dbb1-4406-88ec-3f4ff2eb4bd8" providerId="ADAL" clId="{C9BD098D-13E6-4104-A645-B84563339B0A}" dt="2025-12-31T14:03:44.287" v="1496" actId="255"/>
        <pc:sldMkLst>
          <pc:docMk/>
          <pc:sldMk cId="2157032267" sldId="323"/>
        </pc:sldMkLst>
        <pc:spChg chg="mod">
          <ac:chgData name="Aaron Lewis" userId="2c200a7e-dbb1-4406-88ec-3f4ff2eb4bd8" providerId="ADAL" clId="{C9BD098D-13E6-4104-A645-B84563339B0A}" dt="2025-12-31T14:03:44.287" v="1496" actId="255"/>
          <ac:spMkLst>
            <pc:docMk/>
            <pc:sldMk cId="2157032267" sldId="323"/>
            <ac:spMk id="11" creationId="{08C71C40-7B89-8784-0FFC-7090A9460F4D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9:01:31.137" v="1474" actId="478"/>
        <pc:sldMkLst>
          <pc:docMk/>
          <pc:sldMk cId="1655755852" sldId="324"/>
        </pc:sldMkLst>
        <pc:spChg chg="mod">
          <ac:chgData name="Aaron Lewis" userId="2c200a7e-dbb1-4406-88ec-3f4ff2eb4bd8" providerId="ADAL" clId="{C9BD098D-13E6-4104-A645-B84563339B0A}" dt="2025-12-30T18:00:23.351" v="82" actId="20577"/>
          <ac:spMkLst>
            <pc:docMk/>
            <pc:sldMk cId="1655755852" sldId="324"/>
            <ac:spMk id="2" creationId="{CB5D24D0-73C1-57FB-C8EF-B79BFC8C7DF5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9:01:36.943" v="1475" actId="478"/>
        <pc:sldMkLst>
          <pc:docMk/>
          <pc:sldMk cId="3046004747" sldId="325"/>
        </pc:sldMkLst>
        <pc:spChg chg="mod">
          <ac:chgData name="Aaron Lewis" userId="2c200a7e-dbb1-4406-88ec-3f4ff2eb4bd8" providerId="ADAL" clId="{C9BD098D-13E6-4104-A645-B84563339B0A}" dt="2025-12-30T18:02:32.098" v="239" actId="26606"/>
          <ac:spMkLst>
            <pc:docMk/>
            <pc:sldMk cId="3046004747" sldId="325"/>
            <ac:spMk id="2" creationId="{89F0961D-E470-E75B-390B-D96FB1E300D4}"/>
          </ac:spMkLst>
        </pc:spChg>
        <pc:spChg chg="mod modVis">
          <ac:chgData name="Aaron Lewis" userId="2c200a7e-dbb1-4406-88ec-3f4ff2eb4bd8" providerId="ADAL" clId="{C9BD098D-13E6-4104-A645-B84563339B0A}" dt="2025-12-30T18:01:38.016" v="152" actId="26606"/>
          <ac:spMkLst>
            <pc:docMk/>
            <pc:sldMk cId="3046004747" sldId="325"/>
            <ac:spMk id="4" creationId="{E49E1499-EF9A-F416-0E14-8DDC4FEB2836}"/>
          </ac:spMkLst>
        </pc:spChg>
      </pc:sldChg>
      <pc:sldChg chg="delSp modSp new mod modClrScheme chgLayout">
        <pc:chgData name="Aaron Lewis" userId="2c200a7e-dbb1-4406-88ec-3f4ff2eb4bd8" providerId="ADAL" clId="{C9BD098D-13E6-4104-A645-B84563339B0A}" dt="2025-12-30T18:02:25.587" v="238" actId="26606"/>
        <pc:sldMkLst>
          <pc:docMk/>
          <pc:sldMk cId="2320009059" sldId="326"/>
        </pc:sldMkLst>
        <pc:spChg chg="mod">
          <ac:chgData name="Aaron Lewis" userId="2c200a7e-dbb1-4406-88ec-3f4ff2eb4bd8" providerId="ADAL" clId="{C9BD098D-13E6-4104-A645-B84563339B0A}" dt="2025-12-30T18:02:25.587" v="238" actId="26606"/>
          <ac:spMkLst>
            <pc:docMk/>
            <pc:sldMk cId="2320009059" sldId="326"/>
            <ac:spMk id="2" creationId="{D0C04619-3D19-1690-38D4-BC685E1139B5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8:05:11.644" v="260" actId="478"/>
        <pc:sldMkLst>
          <pc:docMk/>
          <pc:sldMk cId="75144346" sldId="327"/>
        </pc:sldMkLst>
        <pc:spChg chg="mod">
          <ac:chgData name="Aaron Lewis" userId="2c200a7e-dbb1-4406-88ec-3f4ff2eb4bd8" providerId="ADAL" clId="{C9BD098D-13E6-4104-A645-B84563339B0A}" dt="2025-12-30T18:04:41.902" v="259" actId="26606"/>
          <ac:spMkLst>
            <pc:docMk/>
            <pc:sldMk cId="75144346" sldId="327"/>
            <ac:spMk id="2" creationId="{26D5911E-49B2-6691-04D2-835AF190C888}"/>
          </ac:spMkLst>
        </pc:spChg>
        <pc:spChg chg="mod modVis">
          <ac:chgData name="Aaron Lewis" userId="2c200a7e-dbb1-4406-88ec-3f4ff2eb4bd8" providerId="ADAL" clId="{C9BD098D-13E6-4104-A645-B84563339B0A}" dt="2025-12-30T18:04:41.902" v="259" actId="26606"/>
          <ac:spMkLst>
            <pc:docMk/>
            <pc:sldMk cId="75144346" sldId="327"/>
            <ac:spMk id="4" creationId="{D12428F1-ACD5-3A37-7583-888B0FFF475E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8:08:22.327" v="281" actId="478"/>
        <pc:sldMkLst>
          <pc:docMk/>
          <pc:sldMk cId="2423022888" sldId="328"/>
        </pc:sldMkLst>
        <pc:spChg chg="mod">
          <ac:chgData name="Aaron Lewis" userId="2c200a7e-dbb1-4406-88ec-3f4ff2eb4bd8" providerId="ADAL" clId="{C9BD098D-13E6-4104-A645-B84563339B0A}" dt="2025-12-30T18:08:18.796" v="280" actId="26606"/>
          <ac:spMkLst>
            <pc:docMk/>
            <pc:sldMk cId="2423022888" sldId="328"/>
            <ac:spMk id="2" creationId="{D1AF0E74-21ED-9E68-B036-F4E21BB4A440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8:12:17.623" v="365" actId="1582"/>
        <pc:sldMkLst>
          <pc:docMk/>
          <pc:sldMk cId="1967842345" sldId="329"/>
        </pc:sldMkLst>
        <pc:spChg chg="add del mod">
          <ac:chgData name="Aaron Lewis" userId="2c200a7e-dbb1-4406-88ec-3f4ff2eb4bd8" providerId="ADAL" clId="{C9BD098D-13E6-4104-A645-B84563339B0A}" dt="2025-12-30T18:11:47.400" v="361" actId="478"/>
          <ac:spMkLst>
            <pc:docMk/>
            <pc:sldMk cId="1967842345" sldId="329"/>
            <ac:spMk id="2" creationId="{01CE1931-664D-4CB8-30B6-2F9FC00E7072}"/>
          </ac:spMkLst>
        </pc:spChg>
        <pc:spChg chg="add mod modVis">
          <ac:chgData name="Aaron Lewis" userId="2c200a7e-dbb1-4406-88ec-3f4ff2eb4bd8" providerId="ADAL" clId="{C9BD098D-13E6-4104-A645-B84563339B0A}" dt="2025-12-30T18:10:41.854" v="357" actId="26606"/>
          <ac:spMkLst>
            <pc:docMk/>
            <pc:sldMk cId="1967842345" sldId="329"/>
            <ac:spMk id="8" creationId="{DE053140-45FB-C822-8409-034C9F20D9F0}"/>
          </ac:spMkLst>
        </pc:spChg>
        <pc:cxnChg chg="add mod">
          <ac:chgData name="Aaron Lewis" userId="2c200a7e-dbb1-4406-88ec-3f4ff2eb4bd8" providerId="ADAL" clId="{C9BD098D-13E6-4104-A645-B84563339B0A}" dt="2025-12-30T18:12:11.763" v="364" actId="1582"/>
          <ac:cxnSpMkLst>
            <pc:docMk/>
            <pc:sldMk cId="1967842345" sldId="329"/>
            <ac:cxnSpMk id="7" creationId="{454A2F25-FC23-2E39-F7EF-B975D15135A9}"/>
          </ac:cxnSpMkLst>
        </pc:cxnChg>
        <pc:cxnChg chg="add mod">
          <ac:chgData name="Aaron Lewis" userId="2c200a7e-dbb1-4406-88ec-3f4ff2eb4bd8" providerId="ADAL" clId="{C9BD098D-13E6-4104-A645-B84563339B0A}" dt="2025-12-30T18:12:17.623" v="365" actId="1582"/>
          <ac:cxnSpMkLst>
            <pc:docMk/>
            <pc:sldMk cId="1967842345" sldId="329"/>
            <ac:cxnSpMk id="10" creationId="{41F6FCE8-214F-8EAE-2FDB-99542AB76CCD}"/>
          </ac:cxnSpMkLst>
        </pc:cxnChg>
      </pc:sldChg>
      <pc:sldChg chg="addSp delSp modSp new mod modClrScheme chgLayout">
        <pc:chgData name="Aaron Lewis" userId="2c200a7e-dbb1-4406-88ec-3f4ff2eb4bd8" providerId="ADAL" clId="{C9BD098D-13E6-4104-A645-B84563339B0A}" dt="2025-12-30T18:15:51.230" v="372" actId="26606"/>
        <pc:sldMkLst>
          <pc:docMk/>
          <pc:sldMk cId="1194524961" sldId="330"/>
        </pc:sldMkLst>
        <pc:picChg chg="add mod">
          <ac:chgData name="Aaron Lewis" userId="2c200a7e-dbb1-4406-88ec-3f4ff2eb4bd8" providerId="ADAL" clId="{C9BD098D-13E6-4104-A645-B84563339B0A}" dt="2025-12-30T18:15:51.230" v="372" actId="26606"/>
          <ac:picMkLst>
            <pc:docMk/>
            <pc:sldMk cId="1194524961" sldId="330"/>
            <ac:picMk id="5" creationId="{14236AA7-6014-0B11-4505-422A6BCF616F}"/>
          </ac:picMkLst>
        </pc:picChg>
      </pc:sldChg>
      <pc:sldChg chg="modSp add mod ord">
        <pc:chgData name="Aaron Lewis" userId="2c200a7e-dbb1-4406-88ec-3f4ff2eb4bd8" providerId="ADAL" clId="{C9BD098D-13E6-4104-A645-B84563339B0A}" dt="2025-12-30T18:17:52.745" v="383" actId="255"/>
        <pc:sldMkLst>
          <pc:docMk/>
          <pc:sldMk cId="1130136018" sldId="331"/>
        </pc:sldMkLst>
        <pc:spChg chg="mod">
          <ac:chgData name="Aaron Lewis" userId="2c200a7e-dbb1-4406-88ec-3f4ff2eb4bd8" providerId="ADAL" clId="{C9BD098D-13E6-4104-A645-B84563339B0A}" dt="2025-12-30T18:17:52.745" v="383" actId="255"/>
          <ac:spMkLst>
            <pc:docMk/>
            <pc:sldMk cId="1130136018" sldId="331"/>
            <ac:spMk id="2" creationId="{3DC717A6-4F54-C82B-FE0B-E7B8B54E419A}"/>
          </ac:spMkLst>
        </pc:spChg>
      </pc:sldChg>
      <pc:sldChg chg="modSp add mod">
        <pc:chgData name="Aaron Lewis" userId="2c200a7e-dbb1-4406-88ec-3f4ff2eb4bd8" providerId="ADAL" clId="{C9BD098D-13E6-4104-A645-B84563339B0A}" dt="2025-12-30T18:20:32.513" v="403" actId="20577"/>
        <pc:sldMkLst>
          <pc:docMk/>
          <pc:sldMk cId="113066098" sldId="332"/>
        </pc:sldMkLst>
        <pc:spChg chg="mod">
          <ac:chgData name="Aaron Lewis" userId="2c200a7e-dbb1-4406-88ec-3f4ff2eb4bd8" providerId="ADAL" clId="{C9BD098D-13E6-4104-A645-B84563339B0A}" dt="2025-12-30T18:20:32.513" v="403" actId="20577"/>
          <ac:spMkLst>
            <pc:docMk/>
            <pc:sldMk cId="113066098" sldId="332"/>
            <ac:spMk id="2" creationId="{411F365E-B2C0-448C-0C16-C6AE3391642C}"/>
          </ac:spMkLst>
        </pc:spChg>
      </pc:sldChg>
      <pc:sldChg chg="modSp new mod">
        <pc:chgData name="Aaron Lewis" userId="2c200a7e-dbb1-4406-88ec-3f4ff2eb4bd8" providerId="ADAL" clId="{C9BD098D-13E6-4104-A645-B84563339B0A}" dt="2025-12-30T18:22:17.235" v="425" actId="255"/>
        <pc:sldMkLst>
          <pc:docMk/>
          <pc:sldMk cId="40772329" sldId="333"/>
        </pc:sldMkLst>
        <pc:spChg chg="mod">
          <ac:chgData name="Aaron Lewis" userId="2c200a7e-dbb1-4406-88ec-3f4ff2eb4bd8" providerId="ADAL" clId="{C9BD098D-13E6-4104-A645-B84563339B0A}" dt="2025-12-30T18:22:01.172" v="423" actId="115"/>
          <ac:spMkLst>
            <pc:docMk/>
            <pc:sldMk cId="40772329" sldId="333"/>
            <ac:spMk id="2" creationId="{7C42591C-64A0-5473-EBFD-31C0FC88E6C9}"/>
          </ac:spMkLst>
        </pc:spChg>
        <pc:spChg chg="mod">
          <ac:chgData name="Aaron Lewis" userId="2c200a7e-dbb1-4406-88ec-3f4ff2eb4bd8" providerId="ADAL" clId="{C9BD098D-13E6-4104-A645-B84563339B0A}" dt="2025-12-30T18:22:17.235" v="425" actId="255"/>
          <ac:spMkLst>
            <pc:docMk/>
            <pc:sldMk cId="40772329" sldId="333"/>
            <ac:spMk id="3" creationId="{1D374EF2-962F-9F51-A74B-47C4DE07A856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1T14:04:04.983" v="1498" actId="114"/>
        <pc:sldMkLst>
          <pc:docMk/>
          <pc:sldMk cId="3685213415" sldId="334"/>
        </pc:sldMkLst>
        <pc:spChg chg="mod">
          <ac:chgData name="Aaron Lewis" userId="2c200a7e-dbb1-4406-88ec-3f4ff2eb4bd8" providerId="ADAL" clId="{C9BD098D-13E6-4104-A645-B84563339B0A}" dt="2025-12-31T14:04:04.983" v="1498" actId="114"/>
          <ac:spMkLst>
            <pc:docMk/>
            <pc:sldMk cId="3685213415" sldId="334"/>
            <ac:spMk id="2" creationId="{AF5F1A9B-6286-7EDE-80D6-A7ECD6910D3F}"/>
          </ac:spMkLst>
        </pc:spChg>
      </pc:sldChg>
      <pc:sldChg chg="modSp add mod ord">
        <pc:chgData name="Aaron Lewis" userId="2c200a7e-dbb1-4406-88ec-3f4ff2eb4bd8" providerId="ADAL" clId="{C9BD098D-13E6-4104-A645-B84563339B0A}" dt="2025-12-30T18:27:56.214" v="459" actId="115"/>
        <pc:sldMkLst>
          <pc:docMk/>
          <pc:sldMk cId="3406730617" sldId="335"/>
        </pc:sldMkLst>
        <pc:spChg chg="mod">
          <ac:chgData name="Aaron Lewis" userId="2c200a7e-dbb1-4406-88ec-3f4ff2eb4bd8" providerId="ADAL" clId="{C9BD098D-13E6-4104-A645-B84563339B0A}" dt="2025-12-30T18:27:56.214" v="459" actId="115"/>
          <ac:spMkLst>
            <pc:docMk/>
            <pc:sldMk cId="3406730617" sldId="335"/>
            <ac:spMk id="2" creationId="{8E867097-F624-BC12-92E8-E06C95F242DD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9:02:59.562" v="1477" actId="1076"/>
        <pc:sldMkLst>
          <pc:docMk/>
          <pc:sldMk cId="4101421840" sldId="336"/>
        </pc:sldMkLst>
        <pc:spChg chg="mod">
          <ac:chgData name="Aaron Lewis" userId="2c200a7e-dbb1-4406-88ec-3f4ff2eb4bd8" providerId="ADAL" clId="{C9BD098D-13E6-4104-A645-B84563339B0A}" dt="2025-12-30T19:02:59.562" v="1477" actId="1076"/>
          <ac:spMkLst>
            <pc:docMk/>
            <pc:sldMk cId="4101421840" sldId="336"/>
            <ac:spMk id="2" creationId="{CCB66D51-1D6B-5599-04D3-DF1DC1873C1F}"/>
          </ac:spMkLst>
        </pc:spChg>
      </pc:sldChg>
      <pc:sldChg chg="add ord">
        <pc:chgData name="Aaron Lewis" userId="2c200a7e-dbb1-4406-88ec-3f4ff2eb4bd8" providerId="ADAL" clId="{C9BD098D-13E6-4104-A645-B84563339B0A}" dt="2025-12-30T18:31:38.032" v="580"/>
        <pc:sldMkLst>
          <pc:docMk/>
          <pc:sldMk cId="1452175906" sldId="337"/>
        </pc:sldMkLst>
      </pc:sldChg>
      <pc:sldChg chg="modSp add mod ord">
        <pc:chgData name="Aaron Lewis" userId="2c200a7e-dbb1-4406-88ec-3f4ff2eb4bd8" providerId="ADAL" clId="{C9BD098D-13E6-4104-A645-B84563339B0A}" dt="2025-12-30T18:32:43.382" v="589" actId="27636"/>
        <pc:sldMkLst>
          <pc:docMk/>
          <pc:sldMk cId="59659384" sldId="338"/>
        </pc:sldMkLst>
        <pc:spChg chg="mod">
          <ac:chgData name="Aaron Lewis" userId="2c200a7e-dbb1-4406-88ec-3f4ff2eb4bd8" providerId="ADAL" clId="{C9BD098D-13E6-4104-A645-B84563339B0A}" dt="2025-12-30T18:32:43.382" v="589" actId="27636"/>
          <ac:spMkLst>
            <pc:docMk/>
            <pc:sldMk cId="59659384" sldId="338"/>
            <ac:spMk id="2" creationId="{3A05599E-F541-682F-03E9-5B4518CE2459}"/>
          </ac:spMkLst>
        </pc:spChg>
      </pc:sldChg>
      <pc:sldChg chg="modSp add mod">
        <pc:chgData name="Aaron Lewis" userId="2c200a7e-dbb1-4406-88ec-3f4ff2eb4bd8" providerId="ADAL" clId="{C9BD098D-13E6-4104-A645-B84563339B0A}" dt="2025-12-30T18:34:56.087" v="601" actId="27636"/>
        <pc:sldMkLst>
          <pc:docMk/>
          <pc:sldMk cId="2605905978" sldId="339"/>
        </pc:sldMkLst>
        <pc:spChg chg="mod">
          <ac:chgData name="Aaron Lewis" userId="2c200a7e-dbb1-4406-88ec-3f4ff2eb4bd8" providerId="ADAL" clId="{C9BD098D-13E6-4104-A645-B84563339B0A}" dt="2025-12-30T18:34:56.087" v="601" actId="27636"/>
          <ac:spMkLst>
            <pc:docMk/>
            <pc:sldMk cId="2605905978" sldId="339"/>
            <ac:spMk id="2" creationId="{84C418D9-33DE-E25C-B829-9D9909343076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8:38:04.620" v="747" actId="478"/>
        <pc:sldMkLst>
          <pc:docMk/>
          <pc:sldMk cId="4021569962" sldId="340"/>
        </pc:sldMkLst>
        <pc:spChg chg="mod">
          <ac:chgData name="Aaron Lewis" userId="2c200a7e-dbb1-4406-88ec-3f4ff2eb4bd8" providerId="ADAL" clId="{C9BD098D-13E6-4104-A645-B84563339B0A}" dt="2025-12-30T18:37:40.709" v="746" actId="20577"/>
          <ac:spMkLst>
            <pc:docMk/>
            <pc:sldMk cId="4021569962" sldId="340"/>
            <ac:spMk id="2" creationId="{B64BF9D3-EF8D-3032-0878-B168183D3645}"/>
          </ac:spMkLst>
        </pc:spChg>
      </pc:sldChg>
      <pc:sldChg chg="addSp delSp modSp new mod">
        <pc:chgData name="Aaron Lewis" userId="2c200a7e-dbb1-4406-88ec-3f4ff2eb4bd8" providerId="ADAL" clId="{C9BD098D-13E6-4104-A645-B84563339B0A}" dt="2025-12-30T19:03:28.497" v="1478" actId="478"/>
        <pc:sldMkLst>
          <pc:docMk/>
          <pc:sldMk cId="213317027" sldId="341"/>
        </pc:sldMkLst>
        <pc:picChg chg="add mod">
          <ac:chgData name="Aaron Lewis" userId="2c200a7e-dbb1-4406-88ec-3f4ff2eb4bd8" providerId="ADAL" clId="{C9BD098D-13E6-4104-A645-B84563339B0A}" dt="2025-12-30T18:41:29.083" v="752" actId="26606"/>
          <ac:picMkLst>
            <pc:docMk/>
            <pc:sldMk cId="213317027" sldId="341"/>
            <ac:picMk id="5" creationId="{45E8B15F-69F0-3299-25D7-2A50904F8FD0}"/>
          </ac:picMkLst>
        </pc:picChg>
      </pc:sldChg>
      <pc:sldChg chg="delSp modSp new mod">
        <pc:chgData name="Aaron Lewis" userId="2c200a7e-dbb1-4406-88ec-3f4ff2eb4bd8" providerId="ADAL" clId="{C9BD098D-13E6-4104-A645-B84563339B0A}" dt="2025-12-30T18:45:13.294" v="897" actId="20577"/>
        <pc:sldMkLst>
          <pc:docMk/>
          <pc:sldMk cId="2098477181" sldId="342"/>
        </pc:sldMkLst>
        <pc:spChg chg="mod">
          <ac:chgData name="Aaron Lewis" userId="2c200a7e-dbb1-4406-88ec-3f4ff2eb4bd8" providerId="ADAL" clId="{C9BD098D-13E6-4104-A645-B84563339B0A}" dt="2025-12-30T18:45:13.294" v="897" actId="20577"/>
          <ac:spMkLst>
            <pc:docMk/>
            <pc:sldMk cId="2098477181" sldId="342"/>
            <ac:spMk id="2" creationId="{4B66E453-66EE-BC78-34B1-6D7835A30A81}"/>
          </ac:spMkLst>
        </pc:spChg>
        <pc:spChg chg="mod">
          <ac:chgData name="Aaron Lewis" userId="2c200a7e-dbb1-4406-88ec-3f4ff2eb4bd8" providerId="ADAL" clId="{C9BD098D-13E6-4104-A645-B84563339B0A}" dt="2025-12-30T18:42:54.347" v="834" actId="255"/>
          <ac:spMkLst>
            <pc:docMk/>
            <pc:sldMk cId="2098477181" sldId="342"/>
            <ac:spMk id="3" creationId="{D7FE1D66-EA0E-3946-8975-90967EB84F77}"/>
          </ac:spMkLst>
        </pc:spChg>
      </pc:sldChg>
      <pc:sldChg chg="modSp add mod">
        <pc:chgData name="Aaron Lewis" userId="2c200a7e-dbb1-4406-88ec-3f4ff2eb4bd8" providerId="ADAL" clId="{C9BD098D-13E6-4104-A645-B84563339B0A}" dt="2025-12-30T19:03:42.823" v="1486" actId="5793"/>
        <pc:sldMkLst>
          <pc:docMk/>
          <pc:sldMk cId="3796982547" sldId="343"/>
        </pc:sldMkLst>
        <pc:spChg chg="mod">
          <ac:chgData name="Aaron Lewis" userId="2c200a7e-dbb1-4406-88ec-3f4ff2eb4bd8" providerId="ADAL" clId="{C9BD098D-13E6-4104-A645-B84563339B0A}" dt="2025-12-30T19:03:42.823" v="1486" actId="5793"/>
          <ac:spMkLst>
            <pc:docMk/>
            <pc:sldMk cId="3796982547" sldId="343"/>
            <ac:spMk id="2" creationId="{43A6210A-8882-5FA7-ED07-3A194CFBD6AA}"/>
          </ac:spMkLst>
        </pc:spChg>
        <pc:spChg chg="mod">
          <ac:chgData name="Aaron Lewis" userId="2c200a7e-dbb1-4406-88ec-3f4ff2eb4bd8" providerId="ADAL" clId="{C9BD098D-13E6-4104-A645-B84563339B0A}" dt="2025-12-30T18:45:29.674" v="899" actId="255"/>
          <ac:spMkLst>
            <pc:docMk/>
            <pc:sldMk cId="3796982547" sldId="343"/>
            <ac:spMk id="3" creationId="{C177E9FC-810D-72C1-8184-085AC2CF4E5B}"/>
          </ac:spMkLst>
        </pc:spChg>
      </pc:sldChg>
      <pc:sldChg chg="addSp delSp modSp new mod setBg modClrScheme chgLayout">
        <pc:chgData name="Aaron Lewis" userId="2c200a7e-dbb1-4406-88ec-3f4ff2eb4bd8" providerId="ADAL" clId="{C9BD098D-13E6-4104-A645-B84563339B0A}" dt="2025-12-30T19:05:26.641" v="1492"/>
        <pc:sldMkLst>
          <pc:docMk/>
          <pc:sldMk cId="3668759328" sldId="344"/>
        </pc:sldMkLst>
        <pc:spChg chg="mod">
          <ac:chgData name="Aaron Lewis" userId="2c200a7e-dbb1-4406-88ec-3f4ff2eb4bd8" providerId="ADAL" clId="{C9BD098D-13E6-4104-A645-B84563339B0A}" dt="2025-12-30T19:04:18.857" v="1487" actId="26606"/>
          <ac:spMkLst>
            <pc:docMk/>
            <pc:sldMk cId="3668759328" sldId="344"/>
            <ac:spMk id="3" creationId="{0C1CCAF9-E1E6-D6D0-6F56-736DE0E58248}"/>
          </ac:spMkLst>
        </pc:spChg>
        <pc:spChg chg="add mod">
          <ac:chgData name="Aaron Lewis" userId="2c200a7e-dbb1-4406-88ec-3f4ff2eb4bd8" providerId="ADAL" clId="{C9BD098D-13E6-4104-A645-B84563339B0A}" dt="2025-12-30T19:04:18.857" v="1487" actId="26606"/>
          <ac:spMkLst>
            <pc:docMk/>
            <pc:sldMk cId="3668759328" sldId="344"/>
            <ac:spMk id="5" creationId="{6E0D40D7-9627-1D1D-267F-2F7E1E3B6CAD}"/>
          </ac:spMkLst>
        </pc:spChg>
      </pc:sldChg>
      <pc:sldChg chg="addSp delSp modSp new mod modClrScheme chgLayout">
        <pc:chgData name="Aaron Lewis" userId="2c200a7e-dbb1-4406-88ec-3f4ff2eb4bd8" providerId="ADAL" clId="{C9BD098D-13E6-4104-A645-B84563339B0A}" dt="2025-12-30T18:56:58.546" v="1470" actId="478"/>
        <pc:sldMkLst>
          <pc:docMk/>
          <pc:sldMk cId="1403470121" sldId="345"/>
        </pc:sldMkLst>
        <pc:spChg chg="mod">
          <ac:chgData name="Aaron Lewis" userId="2c200a7e-dbb1-4406-88ec-3f4ff2eb4bd8" providerId="ADAL" clId="{C9BD098D-13E6-4104-A645-B84563339B0A}" dt="2025-12-30T18:56:52.433" v="1468" actId="26606"/>
          <ac:spMkLst>
            <pc:docMk/>
            <pc:sldMk cId="1403470121" sldId="345"/>
            <ac:spMk id="2" creationId="{AF35EED2-10B0-FF59-67EB-1A8A0D3BC7CC}"/>
          </ac:spMkLst>
        </pc:spChg>
      </pc:sldChg>
      <pc:sldChg chg="delSp modSp new mod modClrScheme chgLayout">
        <pc:chgData name="Aaron Lewis" userId="2c200a7e-dbb1-4406-88ec-3f4ff2eb4bd8" providerId="ADAL" clId="{C9BD098D-13E6-4104-A645-B84563339B0A}" dt="2026-01-01T21:51:51.606" v="1698" actId="20577"/>
        <pc:sldMkLst>
          <pc:docMk/>
          <pc:sldMk cId="2788614333" sldId="346"/>
        </pc:sldMkLst>
        <pc:spChg chg="mod">
          <ac:chgData name="Aaron Lewis" userId="2c200a7e-dbb1-4406-88ec-3f4ff2eb4bd8" providerId="ADAL" clId="{C9BD098D-13E6-4104-A645-B84563339B0A}" dt="2026-01-01T21:51:09.249" v="1696" actId="26606"/>
          <ac:spMkLst>
            <pc:docMk/>
            <pc:sldMk cId="2788614333" sldId="346"/>
            <ac:spMk id="2" creationId="{CECFD7BF-AB10-193A-8889-2EA4F19A2B37}"/>
          </ac:spMkLst>
        </pc:spChg>
        <pc:spChg chg="mod">
          <ac:chgData name="Aaron Lewis" userId="2c200a7e-dbb1-4406-88ec-3f4ff2eb4bd8" providerId="ADAL" clId="{C9BD098D-13E6-4104-A645-B84563339B0A}" dt="2026-01-01T21:51:51.606" v="1698" actId="20577"/>
          <ac:spMkLst>
            <pc:docMk/>
            <pc:sldMk cId="2788614333" sldId="346"/>
            <ac:spMk id="3" creationId="{6E9C3B87-69D8-2C12-2350-1CDA272A519F}"/>
          </ac:spMkLst>
        </pc:spChg>
        <pc:spChg chg="del mod modVis">
          <ac:chgData name="Aaron Lewis" userId="2c200a7e-dbb1-4406-88ec-3f4ff2eb4bd8" providerId="ADAL" clId="{C9BD098D-13E6-4104-A645-B84563339B0A}" dt="2026-01-01T21:51:31.148" v="1697" actId="478"/>
          <ac:spMkLst>
            <pc:docMk/>
            <pc:sldMk cId="2788614333" sldId="346"/>
            <ac:spMk id="4" creationId="{5C60759B-010B-F2CD-0F4E-0D1ADF9DA72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1/1/2026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8C71C40-7B89-8784-0FFC-7090A946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>
            <a:normAutofit/>
          </a:bodyPr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D. A. Carson</a:t>
            </a:r>
          </a:p>
        </p:txBody>
      </p:sp>
      <p:pic>
        <p:nvPicPr>
          <p:cNvPr id="6" name="Content Placeholder 5" descr="A close-up of a person&#10;&#10;AI-generated content may be incorrect.">
            <a:extLst>
              <a:ext uri="{FF2B5EF4-FFF2-40B4-BE49-F238E27FC236}">
                <a16:creationId xmlns:a16="http://schemas.microsoft.com/office/drawing/2014/main" id="{F39CFD67-28A3-916F-BAD3-8154B65A7A38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l="4211" r="4713" b="2"/>
          <a:stretch>
            <a:fillRect/>
          </a:stretch>
        </p:blipFill>
        <p:spPr>
          <a:xfrm>
            <a:off x="6282286" y="690465"/>
            <a:ext cx="4784372" cy="5253089"/>
          </a:xfrm>
          <a:noFill/>
        </p:spPr>
      </p:pic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8FD509FD-BD15-5BEC-5CDA-3FE45C6F8A4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32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ook cover with a gold and red background&#10;&#10;AI-generated content may be incorrect.">
            <a:extLst>
              <a:ext uri="{FF2B5EF4-FFF2-40B4-BE49-F238E27FC236}">
                <a16:creationId xmlns:a16="http://schemas.microsoft.com/office/drawing/2014/main" id="{14236AA7-6014-0B11-4505-422A6BCF616F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3919593" y="68263"/>
            <a:ext cx="4335352" cy="6721475"/>
          </a:xfrm>
          <a:noFill/>
        </p:spPr>
      </p:pic>
    </p:spTree>
    <p:extLst>
      <p:ext uri="{BB962C8B-B14F-4D97-AF65-F5344CB8AC3E}">
        <p14:creationId xmlns:p14="http://schemas.microsoft.com/office/powerpoint/2010/main" val="1194524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9310A-F7EE-CA41-C855-7E0D00EDA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717A6-4F54-C82B-FE0B-E7B8B54E4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 fontScale="90000"/>
          </a:bodyPr>
          <a:lstStyle/>
          <a:p>
            <a:r>
              <a:rPr lang="en-US" sz="4200" b="1" baseline="30000" dirty="0"/>
              <a:t> </a:t>
            </a:r>
            <a:r>
              <a:rPr lang="en-US" sz="4200" dirty="0"/>
              <a:t>or to pay attention to myths and endless genealogies. These promote empty speculations rather than God’s plan, which operates by faith. </a:t>
            </a:r>
            <a:br>
              <a:rPr lang="en-US" sz="3800" dirty="0"/>
            </a:br>
            <a:br>
              <a:rPr lang="en-US" sz="3800" dirty="0"/>
            </a:br>
            <a:r>
              <a:rPr lang="en-US" sz="3800" dirty="0"/>
              <a:t>1 Tim 1:4</a:t>
            </a:r>
          </a:p>
        </p:txBody>
      </p:sp>
    </p:spTree>
    <p:extLst>
      <p:ext uri="{BB962C8B-B14F-4D97-AF65-F5344CB8AC3E}">
        <p14:creationId xmlns:p14="http://schemas.microsoft.com/office/powerpoint/2010/main" val="1130136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0B3AC-E18F-51D4-7946-3F9306973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F365E-B2C0-448C-0C16-C6AE33916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/>
          <a:p>
            <a:r>
              <a:rPr lang="en-US" sz="4200" dirty="0"/>
              <a:t>They want to be teachers of </a:t>
            </a:r>
            <a:r>
              <a:rPr lang="en-US" sz="4200" i="1" u="sng" dirty="0"/>
              <a:t>the law</a:t>
            </a:r>
            <a:r>
              <a:rPr lang="en-US" sz="4200" dirty="0"/>
              <a:t>, although they don’t understand what they are saying or what they are insisting on.</a:t>
            </a:r>
            <a:br>
              <a:rPr lang="en-US" sz="3800" dirty="0"/>
            </a:br>
            <a:br>
              <a:rPr lang="en-US" sz="3800" dirty="0"/>
            </a:br>
            <a:r>
              <a:rPr lang="en-US" sz="3800" dirty="0"/>
              <a:t>1 Tim 1:7</a:t>
            </a:r>
          </a:p>
        </p:txBody>
      </p:sp>
    </p:spTree>
    <p:extLst>
      <p:ext uri="{BB962C8B-B14F-4D97-AF65-F5344CB8AC3E}">
        <p14:creationId xmlns:p14="http://schemas.microsoft.com/office/powerpoint/2010/main" val="113066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2591C-64A0-5473-EBFD-31C0FC88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baseline="30000" dirty="0"/>
              <a:t> </a:t>
            </a:r>
            <a:r>
              <a:rPr lang="en-US" sz="3600" dirty="0"/>
              <a:t>or to pay attention to myths and endless genealogies. These promote empty speculations rather than </a:t>
            </a:r>
            <a:r>
              <a:rPr lang="en-US" sz="3600" i="1" u="sng" dirty="0"/>
              <a:t>God’s plan, which operates by faith</a:t>
            </a:r>
            <a:r>
              <a:rPr lang="en-US" sz="3600" dirty="0"/>
              <a:t>. </a:t>
            </a:r>
            <a:br>
              <a:rPr lang="en-US" sz="3600" u="sng" dirty="0"/>
            </a:br>
            <a:br>
              <a:rPr lang="en-US" sz="3600" dirty="0"/>
            </a:br>
            <a:r>
              <a:rPr lang="en-US" sz="3600" dirty="0"/>
              <a:t>1 Tim 1:4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74EF2-962F-9F51-A74B-47C4DE07A85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Abram </a:t>
            </a:r>
            <a:r>
              <a:rPr lang="en-US" sz="3600" i="1" u="sng" dirty="0">
                <a:latin typeface="+mj-lt"/>
              </a:rPr>
              <a:t>believed</a:t>
            </a:r>
            <a:r>
              <a:rPr lang="en-US" sz="3600" dirty="0">
                <a:latin typeface="+mj-lt"/>
              </a:rPr>
              <a:t> the </a:t>
            </a:r>
            <a:r>
              <a:rPr lang="en-US" sz="3600" cap="small" dirty="0">
                <a:latin typeface="+mj-lt"/>
              </a:rPr>
              <a:t>Lord</a:t>
            </a:r>
            <a:r>
              <a:rPr lang="en-US" sz="3600" dirty="0">
                <a:latin typeface="+mj-lt"/>
              </a:rPr>
              <a:t>, and he credited it to him as righteousness</a:t>
            </a:r>
          </a:p>
          <a:p>
            <a:endParaRPr lang="en-US" sz="3600" dirty="0">
              <a:latin typeface="+mj-lt"/>
            </a:endParaRPr>
          </a:p>
          <a:p>
            <a:r>
              <a:rPr lang="en-US" sz="3600" dirty="0">
                <a:latin typeface="+mj-lt"/>
              </a:rPr>
              <a:t>Genesis 15:6</a:t>
            </a:r>
          </a:p>
        </p:txBody>
      </p:sp>
    </p:spTree>
    <p:extLst>
      <p:ext uri="{BB962C8B-B14F-4D97-AF65-F5344CB8AC3E}">
        <p14:creationId xmlns:p14="http://schemas.microsoft.com/office/powerpoint/2010/main" val="40772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F1A9B-6286-7EDE-80D6-A7ECD6910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662" y="2001415"/>
            <a:ext cx="9150675" cy="1427585"/>
          </a:xfrm>
        </p:spPr>
        <p:txBody>
          <a:bodyPr anchor="ctr">
            <a:noAutofit/>
          </a:bodyPr>
          <a:lstStyle/>
          <a:p>
            <a:r>
              <a:rPr lang="en-US" sz="5400" i="1" dirty="0"/>
              <a:t>God does not accept you on the basis of what you can do for him; he accepts you on the basis of what he has done for you.</a:t>
            </a:r>
          </a:p>
        </p:txBody>
      </p:sp>
    </p:spTree>
    <p:extLst>
      <p:ext uri="{BB962C8B-B14F-4D97-AF65-F5344CB8AC3E}">
        <p14:creationId xmlns:p14="http://schemas.microsoft.com/office/powerpoint/2010/main" val="3685213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FD7BF-AB10-193A-8889-2EA4F19A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 anchor="ctr">
            <a:normAutofit/>
          </a:bodyPr>
          <a:lstStyle/>
          <a:p>
            <a:r>
              <a:rPr lang="en-US" dirty="0"/>
              <a:t>How does the gospel relate to my response?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C3B87-69D8-2C12-2350-1CDA272A519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88461" y="737115"/>
            <a:ext cx="4449712" cy="5407091"/>
          </a:xfrm>
        </p:spPr>
        <p:txBody>
          <a:bodyPr anchor="ctr">
            <a:normAutofit/>
          </a:bodyPr>
          <a:lstStyle/>
          <a:p>
            <a:r>
              <a:rPr lang="en-US" dirty="0"/>
              <a:t>Our efforts never earn God’s favor, but they are always done in </a:t>
            </a:r>
            <a:r>
              <a:rPr lang="en-US" i="1" dirty="0"/>
              <a:t>response</a:t>
            </a:r>
            <a:r>
              <a:rPr lang="en-US" dirty="0"/>
              <a:t> to what God has done for us. </a:t>
            </a:r>
          </a:p>
        </p:txBody>
      </p:sp>
    </p:spTree>
    <p:extLst>
      <p:ext uri="{BB962C8B-B14F-4D97-AF65-F5344CB8AC3E}">
        <p14:creationId xmlns:p14="http://schemas.microsoft.com/office/powerpoint/2010/main" val="2788614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5C747-6DB3-5B91-B5D8-925F7C771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7097-F624-BC12-92E8-E06C95F24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/>
          <a:p>
            <a:r>
              <a:rPr lang="en-US" sz="4000" dirty="0"/>
              <a:t>Now the </a:t>
            </a:r>
            <a:r>
              <a:rPr lang="en-US" sz="4000" u="sng" dirty="0"/>
              <a:t>goal of our instruction is love</a:t>
            </a:r>
            <a:r>
              <a:rPr lang="en-US" sz="4000" dirty="0"/>
              <a:t> that comes from a pure heart, a good conscience, and a sincere faith</a:t>
            </a:r>
            <a:br>
              <a:rPr lang="en-US" sz="3800" dirty="0"/>
            </a:br>
            <a:br>
              <a:rPr lang="en-US" sz="3800" dirty="0"/>
            </a:br>
            <a:r>
              <a:rPr lang="en-US" sz="3800" dirty="0"/>
              <a:t>1 Tim 1:5</a:t>
            </a:r>
          </a:p>
        </p:txBody>
      </p:sp>
    </p:spTree>
    <p:extLst>
      <p:ext uri="{BB962C8B-B14F-4D97-AF65-F5344CB8AC3E}">
        <p14:creationId xmlns:p14="http://schemas.microsoft.com/office/powerpoint/2010/main" val="3406730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66D51-1D6B-5599-04D3-DF1DC1873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662" y="2184295"/>
            <a:ext cx="9150675" cy="1427585"/>
          </a:xfrm>
        </p:spPr>
        <p:txBody>
          <a:bodyPr anchor="ctr">
            <a:noAutofit/>
          </a:bodyPr>
          <a:lstStyle/>
          <a:p>
            <a:pPr algn="ctr"/>
            <a:r>
              <a:rPr lang="en-US" sz="6000" dirty="0"/>
              <a:t>Love for God</a:t>
            </a:r>
            <a:br>
              <a:rPr lang="en-US" sz="6000" dirty="0"/>
            </a:br>
            <a:r>
              <a:rPr lang="en-US" sz="6000" dirty="0"/>
              <a:t>Love for the gospel</a:t>
            </a:r>
            <a:br>
              <a:rPr lang="en-US" sz="6000" dirty="0"/>
            </a:br>
            <a:r>
              <a:rPr lang="en-US" sz="6000" dirty="0"/>
              <a:t>Love for people</a:t>
            </a:r>
          </a:p>
        </p:txBody>
      </p:sp>
    </p:spTree>
    <p:extLst>
      <p:ext uri="{BB962C8B-B14F-4D97-AF65-F5344CB8AC3E}">
        <p14:creationId xmlns:p14="http://schemas.microsoft.com/office/powerpoint/2010/main" val="4101421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60EE1-57A8-8C9B-957C-DCE2D5DFF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ADCE4-BAD0-E7D9-7A2C-CB9E71A6C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/>
          <a:p>
            <a:r>
              <a:rPr lang="en-US" dirty="0"/>
              <a:t>1. Guard the gospel by rejecting false teaching that distorts the gospel. 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2. Guard the gospel by promoting healthy teaching that conforms to the gospel.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BE926A88-89EC-C0A5-08FC-129898CBF6C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2136" y="5943601"/>
            <a:ext cx="968983" cy="65191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75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9E24A-5414-8D74-9E2D-E8868D72D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5599E-F541-682F-03E9-5B4518CE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/>
          <a:p>
            <a:r>
              <a:rPr lang="en-US" sz="4000" dirty="0"/>
              <a:t>But we know that the law is good, provided one uses it legitimately.</a:t>
            </a:r>
            <a:br>
              <a:rPr lang="en-US" sz="3800" dirty="0"/>
            </a:br>
            <a:br>
              <a:rPr lang="en-US" sz="3800" dirty="0"/>
            </a:br>
            <a:r>
              <a:rPr lang="en-US" sz="3800" dirty="0"/>
              <a:t>1 Tim 1:8</a:t>
            </a:r>
          </a:p>
        </p:txBody>
      </p:sp>
    </p:spTree>
    <p:extLst>
      <p:ext uri="{BB962C8B-B14F-4D97-AF65-F5344CB8AC3E}">
        <p14:creationId xmlns:p14="http://schemas.microsoft.com/office/powerpoint/2010/main" val="5965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5" y="690511"/>
            <a:ext cx="5185821" cy="5253089"/>
          </a:xfrm>
        </p:spPr>
        <p:txBody>
          <a:bodyPr/>
          <a:lstStyle/>
          <a:p>
            <a:r>
              <a:rPr lang="en-US" dirty="0"/>
              <a:t>1 Timothy</a:t>
            </a:r>
          </a:p>
        </p:txBody>
      </p: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533F7-56A9-D9D8-C70F-4744DE8F7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418D9-33DE-E25C-B829-9D9909343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/>
          <a:p>
            <a:r>
              <a:rPr lang="en-US" sz="4000" dirty="0"/>
              <a:t>We know that the law is not meant for a righteous person…</a:t>
            </a:r>
            <a:br>
              <a:rPr lang="en-US" sz="3800" dirty="0"/>
            </a:br>
            <a:br>
              <a:rPr lang="en-US" sz="3800" dirty="0"/>
            </a:br>
            <a:r>
              <a:rPr lang="en-US" sz="3800" dirty="0"/>
              <a:t>1 Tim 1:9</a:t>
            </a:r>
          </a:p>
        </p:txBody>
      </p:sp>
    </p:spTree>
    <p:extLst>
      <p:ext uri="{BB962C8B-B14F-4D97-AF65-F5344CB8AC3E}">
        <p14:creationId xmlns:p14="http://schemas.microsoft.com/office/powerpoint/2010/main" val="2605905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BF9D3-EF8D-3032-0878-B168183D3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2"/>
            <a:ext cx="9150675" cy="1427585"/>
          </a:xfrm>
        </p:spPr>
        <p:txBody>
          <a:bodyPr anchor="ctr">
            <a:normAutofit/>
          </a:bodyPr>
          <a:lstStyle/>
          <a:p>
            <a:r>
              <a:rPr lang="en-US" dirty="0"/>
              <a:t>Righteousness is a gift to be received through faith in Christ.</a:t>
            </a:r>
          </a:p>
        </p:txBody>
      </p:sp>
    </p:spTree>
    <p:extLst>
      <p:ext uri="{BB962C8B-B14F-4D97-AF65-F5344CB8AC3E}">
        <p14:creationId xmlns:p14="http://schemas.microsoft.com/office/powerpoint/2010/main" val="4021569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E8B15F-69F0-3299-25D7-2A50904F8FD0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/>
          <a:srcRect t="8604" r="2" b="18963"/>
          <a:stretch>
            <a:fillRect/>
          </a:stretch>
        </p:blipFill>
        <p:spPr>
          <a:xfrm>
            <a:off x="1450153" y="2108722"/>
            <a:ext cx="8552264" cy="41194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317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6E453-66EE-BC78-34B1-6D7835A30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the law for?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E1D66-EA0E-3946-8975-90967EB84F7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Answer: sinners</a:t>
            </a:r>
          </a:p>
        </p:txBody>
      </p:sp>
    </p:spTree>
    <p:extLst>
      <p:ext uri="{BB962C8B-B14F-4D97-AF65-F5344CB8AC3E}">
        <p14:creationId xmlns:p14="http://schemas.microsoft.com/office/powerpoint/2010/main" val="2098477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C1F93-3930-6BB9-F7AB-3E8245852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6210A-8882-5FA7-ED07-3A194CFBD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law is not for the righteous but for…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7E9FC-810D-72C1-8184-085AC2CF4E5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lawless and rebellious </a:t>
            </a:r>
          </a:p>
          <a:p>
            <a:r>
              <a:rPr lang="en-US" sz="3200" dirty="0"/>
              <a:t>the ungodly and sinful </a:t>
            </a:r>
          </a:p>
          <a:p>
            <a:r>
              <a:rPr lang="en-US" sz="3200" dirty="0"/>
              <a:t>the unholy and irreverent</a:t>
            </a:r>
          </a:p>
        </p:txBody>
      </p:sp>
    </p:spTree>
    <p:extLst>
      <p:ext uri="{BB962C8B-B14F-4D97-AF65-F5344CB8AC3E}">
        <p14:creationId xmlns:p14="http://schemas.microsoft.com/office/powerpoint/2010/main" val="3796982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CCAF9-E1E6-D6D0-6F56-736DE0E5824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4" y="2057401"/>
            <a:ext cx="4627186" cy="4119463"/>
          </a:xfrm>
        </p:spPr>
        <p:txBody>
          <a:bodyPr vert="horz" lIns="0" tIns="45720" rIns="91440" bIns="45720" numCol="1" rtlCol="0">
            <a:normAutofit/>
          </a:bodyPr>
          <a:lstStyle/>
          <a:p>
            <a:r>
              <a:rPr lang="en-US" dirty="0"/>
              <a:t>5th commandment: Honor your father and mother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commandment: Do not murder</a:t>
            </a:r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commandment: Do not commit adultery</a:t>
            </a:r>
          </a:p>
          <a:p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commandment: Do not steal</a:t>
            </a:r>
          </a:p>
          <a:p>
            <a:r>
              <a:rPr lang="en-US" dirty="0"/>
              <a:t>9</a:t>
            </a:r>
            <a:r>
              <a:rPr lang="en-US" baseline="30000" dirty="0"/>
              <a:t>th</a:t>
            </a:r>
            <a:r>
              <a:rPr lang="en-US" dirty="0"/>
              <a:t> commandment: Do not give false testimony against your neighbor</a:t>
            </a: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E0D40D7-9627-1D1D-267F-2F7E1E3B6CAD}"/>
              </a:ext>
            </a:extLst>
          </p:cNvPr>
          <p:cNvSpPr txBox="1">
            <a:spLocks/>
          </p:cNvSpPr>
          <p:nvPr/>
        </p:nvSpPr>
        <p:spPr>
          <a:xfrm>
            <a:off x="6668185" y="2057401"/>
            <a:ext cx="4609399" cy="4119463"/>
          </a:xfrm>
          <a:prstGeom prst="rect">
            <a:avLst/>
          </a:prstGeom>
        </p:spPr>
        <p:txBody>
          <a:bodyPr vert="horz" lIns="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For those who kill their fathers and mothers</a:t>
            </a:r>
            <a:endParaRPr lang="en-US"/>
          </a:p>
          <a:p>
            <a:pPr marL="0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For murderers</a:t>
            </a:r>
            <a:endParaRPr lang="en-US"/>
          </a:p>
          <a:p>
            <a:pPr marL="0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For the sexually immoral and males who have sex with males</a:t>
            </a:r>
            <a:endParaRPr lang="en-US"/>
          </a:p>
          <a:p>
            <a:pPr marL="0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For slave traders</a:t>
            </a:r>
            <a:endParaRPr lang="en-US"/>
          </a:p>
          <a:p>
            <a:pPr marL="0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Liars and perjurers</a:t>
            </a:r>
            <a:endParaRPr lang="en-US"/>
          </a:p>
          <a:p>
            <a:pPr marL="0" indent="0">
              <a:spcBef>
                <a:spcPts val="1000"/>
              </a:spcBef>
              <a:buFont typeface="Arial" panose="020B0604020202020204" pitchFamily="34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593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5EED2-10B0-FF59-67EB-1A8A0D3B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 anchor="ctr">
            <a:normAutofit/>
          </a:bodyPr>
          <a:lstStyle/>
          <a:p>
            <a:r>
              <a:rPr lang="en-US" dirty="0"/>
              <a:t>The same law that condemns us is designed to lead us to forgiveness and new life in Christ.</a:t>
            </a:r>
          </a:p>
        </p:txBody>
      </p:sp>
    </p:spTree>
    <p:extLst>
      <p:ext uri="{BB962C8B-B14F-4D97-AF65-F5344CB8AC3E}">
        <p14:creationId xmlns:p14="http://schemas.microsoft.com/office/powerpoint/2010/main" val="140347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>
            <a:normAutofit/>
          </a:bodyPr>
          <a:lstStyle/>
          <a:p>
            <a:r>
              <a:rPr lang="en-US" sz="4400" dirty="0"/>
              <a:t>The Pastoral Epistles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A04E6-CD61-B962-4287-DEC1993C32D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88461" y="737115"/>
            <a:ext cx="4449712" cy="5407091"/>
          </a:xfrm>
        </p:spPr>
        <p:txBody>
          <a:bodyPr>
            <a:normAutofit/>
          </a:bodyPr>
          <a:lstStyle/>
          <a:p>
            <a:r>
              <a:rPr lang="en-US" sz="3200" dirty="0"/>
              <a:t>1 Timothy</a:t>
            </a:r>
          </a:p>
          <a:p>
            <a:r>
              <a:rPr lang="en-US" sz="3200" dirty="0"/>
              <a:t>2 Timothy</a:t>
            </a:r>
          </a:p>
          <a:p>
            <a:r>
              <a:rPr lang="en-US" sz="3200" dirty="0"/>
              <a:t>Titus</a:t>
            </a:r>
          </a:p>
        </p:txBody>
      </p:sp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24D0-73C1-57FB-C8EF-B79BFC8C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2"/>
            <a:ext cx="9150675" cy="1427585"/>
          </a:xfrm>
        </p:spPr>
        <p:txBody>
          <a:bodyPr anchor="ctr">
            <a:normAutofit/>
          </a:bodyPr>
          <a:lstStyle/>
          <a:p>
            <a:r>
              <a:rPr lang="en-US" dirty="0"/>
              <a:t>The Pastoral Epistles are for the </a:t>
            </a:r>
            <a:r>
              <a:rPr lang="en-US" i="1" dirty="0"/>
              <a:t>whole church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575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0961D-E470-E75B-390B-D96FB1E3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 anchor="ctr">
            <a:normAutofit/>
          </a:bodyPr>
          <a:lstStyle/>
          <a:p>
            <a:r>
              <a:rPr lang="en-US" dirty="0"/>
              <a:t>Love for the gospel results in zealously guarding the gospel.</a:t>
            </a:r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E49E1499-EF9A-F416-0E14-8DDC4FEB283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04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4619-3D19-1690-38D4-BC685E113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/>
          <a:p>
            <a:r>
              <a:rPr lang="en-US" sz="5600"/>
              <a:t>The church must zealously and lovingly guard the gospel God has entrusted to us.</a:t>
            </a:r>
          </a:p>
        </p:txBody>
      </p:sp>
    </p:spTree>
    <p:extLst>
      <p:ext uri="{BB962C8B-B14F-4D97-AF65-F5344CB8AC3E}">
        <p14:creationId xmlns:p14="http://schemas.microsoft.com/office/powerpoint/2010/main" val="2320009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5911E-49B2-6691-04D2-835AF190C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/>
          <a:p>
            <a:r>
              <a:rPr lang="en-US" dirty="0"/>
              <a:t>1. Guard the gospel by rejecting false teaching that distorts the gospel. 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2. Guard the gospel by promoting healthy teaching that conforms to the gospel.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D12428F1-ACD5-3A37-7583-888B0FFF475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2136" y="5943601"/>
            <a:ext cx="968983" cy="65191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F0E74-21ED-9E68-B036-F4E21BB4A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/>
          <a:p>
            <a:r>
              <a:rPr lang="en-US" sz="3800" dirty="0"/>
              <a:t>As I urged you when I went to Macedonia, remain in Ephesus so that you may instruct certain people not to teach false doctrine </a:t>
            </a:r>
            <a:br>
              <a:rPr lang="en-US" sz="3800" dirty="0"/>
            </a:br>
            <a:br>
              <a:rPr lang="en-US" sz="3800" dirty="0"/>
            </a:br>
            <a:r>
              <a:rPr lang="en-US" sz="3800" dirty="0"/>
              <a:t>1 Tim 1:3</a:t>
            </a:r>
          </a:p>
        </p:txBody>
      </p:sp>
    </p:spTree>
    <p:extLst>
      <p:ext uri="{BB962C8B-B14F-4D97-AF65-F5344CB8AC3E}">
        <p14:creationId xmlns:p14="http://schemas.microsoft.com/office/powerpoint/2010/main" val="2423022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E1931-664D-4CB8-30B6-2F9FC00E7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/>
          <a:p>
            <a:r>
              <a:rPr lang="en-US" sz="5600" dirty="0"/>
              <a:t>False doctrine deviates from a standard</a:t>
            </a:r>
            <a:br>
              <a:rPr lang="en-US" sz="5600" dirty="0"/>
            </a:br>
            <a:br>
              <a:rPr lang="en-US" sz="5600" dirty="0"/>
            </a:br>
            <a:r>
              <a:rPr lang="en-US" sz="5600" dirty="0"/>
              <a:t>Orthodoxy = sound doctrine</a:t>
            </a:r>
          </a:p>
        </p:txBody>
      </p:sp>
      <p:sp>
        <p:nvSpPr>
          <p:cNvPr id="8" name="Slide Number Placeholder 3" hidden="1">
            <a:extLst>
              <a:ext uri="{FF2B5EF4-FFF2-40B4-BE49-F238E27FC236}">
                <a16:creationId xmlns:a16="http://schemas.microsoft.com/office/drawing/2014/main" id="{DE053140-45FB-C822-8409-034C9F20D9F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454A2F25-FC23-2E39-F7EF-B975D15135A9}"/>
              </a:ext>
            </a:extLst>
          </p:cNvPr>
          <p:cNvCxnSpPr/>
          <p:nvPr/>
        </p:nvCxnSpPr>
        <p:spPr>
          <a:xfrm flipV="1">
            <a:off x="6827520" y="1229360"/>
            <a:ext cx="2763520" cy="1391920"/>
          </a:xfrm>
          <a:prstGeom prst="curvedConnector3">
            <a:avLst/>
          </a:prstGeom>
          <a:ln w="76200">
            <a:solidFill>
              <a:schemeClr val="accent5">
                <a:lumMod val="20000"/>
                <a:lumOff val="8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1F6FCE8-214F-8EAE-2FDB-99542AB76CCD}"/>
              </a:ext>
            </a:extLst>
          </p:cNvPr>
          <p:cNvCxnSpPr/>
          <p:nvPr/>
        </p:nvCxnSpPr>
        <p:spPr>
          <a:xfrm flipV="1">
            <a:off x="7167418" y="3971636"/>
            <a:ext cx="2900218" cy="1431637"/>
          </a:xfrm>
          <a:prstGeom prst="line">
            <a:avLst/>
          </a:prstGeom>
          <a:ln w="762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84234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{F03BE7EF-C042-482F-BA8F-2346BB079276}TF3977e381-cba5-49b1-ba43-b5d865517af907ebbda9_win32-372d4d6ae720</Template>
  <TotalTime>218</TotalTime>
  <Words>533</Words>
  <Application>Microsoft Office PowerPoint</Application>
  <PresentationFormat>Widescreen</PresentationFormat>
  <Paragraphs>49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Tisa Offc Serif Pro</vt:lpstr>
      <vt:lpstr>Univers Light</vt:lpstr>
      <vt:lpstr>Custom</vt:lpstr>
      <vt:lpstr>  D. A. Carson</vt:lpstr>
      <vt:lpstr>1 Timothy</vt:lpstr>
      <vt:lpstr>The Pastoral Epistles </vt:lpstr>
      <vt:lpstr>The Pastoral Epistles are for the whole church.</vt:lpstr>
      <vt:lpstr>Love for the gospel results in zealously guarding the gospel.</vt:lpstr>
      <vt:lpstr>The church must zealously and lovingly guard the gospel God has entrusted to us.</vt:lpstr>
      <vt:lpstr>1. Guard the gospel by rejecting false teaching that distorts the gospel.    2. Guard the gospel by promoting healthy teaching that conforms to the gospel.  </vt:lpstr>
      <vt:lpstr>As I urged you when I went to Macedonia, remain in Ephesus so that you may instruct certain people not to teach false doctrine   1 Tim 1:3</vt:lpstr>
      <vt:lpstr>False doctrine deviates from a standard  Orthodoxy = sound doctrine</vt:lpstr>
      <vt:lpstr>PowerPoint Presentation</vt:lpstr>
      <vt:lpstr> or to pay attention to myths and endless genealogies. These promote empty speculations rather than God’s plan, which operates by faith.   1 Tim 1:4</vt:lpstr>
      <vt:lpstr>They want to be teachers of the law, although they don’t understand what they are saying or what they are insisting on.  1 Tim 1:7</vt:lpstr>
      <vt:lpstr> or to pay attention to myths and endless genealogies. These promote empty speculations rather than God’s plan, which operates by faith.   1 Tim 1:4</vt:lpstr>
      <vt:lpstr>God does not accept you on the basis of what you can do for him; he accepts you on the basis of what he has done for you.</vt:lpstr>
      <vt:lpstr>How does the gospel relate to my response?</vt:lpstr>
      <vt:lpstr>Now the goal of our instruction is love that comes from a pure heart, a good conscience, and a sincere faith  1 Tim 1:5</vt:lpstr>
      <vt:lpstr>Love for God Love for the gospel Love for people</vt:lpstr>
      <vt:lpstr>1. Guard the gospel by rejecting false teaching that distorts the gospel.    2. Guard the gospel by promoting healthy teaching that conforms to the gospel.  </vt:lpstr>
      <vt:lpstr>But we know that the law is good, provided one uses it legitimately.  1 Tim 1:8</vt:lpstr>
      <vt:lpstr>We know that the law is not meant for a righteous person…  1 Tim 1:9</vt:lpstr>
      <vt:lpstr>Righteousness is a gift to be received through faith in Christ.</vt:lpstr>
      <vt:lpstr>PowerPoint Presentation</vt:lpstr>
      <vt:lpstr>Who is the law for? </vt:lpstr>
      <vt:lpstr>The law is not for the righteous but for…</vt:lpstr>
      <vt:lpstr>PowerPoint Presentation</vt:lpstr>
      <vt:lpstr>The same law that condemns us is designed to lead us to forgiveness and new life in Christ.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Aaron Lewis</dc:creator>
  <cp:lastModifiedBy>Aaron Lewis</cp:lastModifiedBy>
  <cp:revision>1</cp:revision>
  <dcterms:created xsi:type="dcterms:W3CDTF">2025-12-30T15:29:17Z</dcterms:created>
  <dcterms:modified xsi:type="dcterms:W3CDTF">2026-01-01T21:52:00Z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