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4898D4-5F34-2449-92A0-C02DE962DE4F}" v="23" dt="2025-09-05T18:18:49.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ri Brummer" userId="16c44641-c86c-4ae3-852e-16f3c8da16a3" providerId="ADAL" clId="{250753DA-73AD-534B-BEEB-229C7F3F3AAC}"/>
    <pc:docChg chg="undo custSel modSld">
      <pc:chgData name="Sherri Brummer" userId="16c44641-c86c-4ae3-852e-16f3c8da16a3" providerId="ADAL" clId="{250753DA-73AD-534B-BEEB-229C7F3F3AAC}" dt="2025-09-05T18:18:49.338" v="22" actId="255"/>
      <pc:docMkLst>
        <pc:docMk/>
      </pc:docMkLst>
      <pc:sldChg chg="modSp mod">
        <pc:chgData name="Sherri Brummer" userId="16c44641-c86c-4ae3-852e-16f3c8da16a3" providerId="ADAL" clId="{250753DA-73AD-534B-BEEB-229C7F3F3AAC}" dt="2025-09-05T18:12:09.784" v="3" actId="207"/>
        <pc:sldMkLst>
          <pc:docMk/>
          <pc:sldMk cId="3210815653" sldId="256"/>
        </pc:sldMkLst>
        <pc:spChg chg="mod">
          <ac:chgData name="Sherri Brummer" userId="16c44641-c86c-4ae3-852e-16f3c8da16a3" providerId="ADAL" clId="{250753DA-73AD-534B-BEEB-229C7F3F3AAC}" dt="2025-09-05T18:12:09.784" v="3" actId="207"/>
          <ac:spMkLst>
            <pc:docMk/>
            <pc:sldMk cId="3210815653" sldId="256"/>
            <ac:spMk id="2" creationId="{6B6A9877-A716-CE3B-A2C6-1CF5FBC51791}"/>
          </ac:spMkLst>
        </pc:spChg>
      </pc:sldChg>
      <pc:sldChg chg="modSp mod">
        <pc:chgData name="Sherri Brummer" userId="16c44641-c86c-4ae3-852e-16f3c8da16a3" providerId="ADAL" clId="{250753DA-73AD-534B-BEEB-229C7F3F3AAC}" dt="2025-09-05T18:13:08.013" v="5" actId="255"/>
        <pc:sldMkLst>
          <pc:docMk/>
          <pc:sldMk cId="3166411962" sldId="257"/>
        </pc:sldMkLst>
        <pc:spChg chg="mod">
          <ac:chgData name="Sherri Brummer" userId="16c44641-c86c-4ae3-852e-16f3c8da16a3" providerId="ADAL" clId="{250753DA-73AD-534B-BEEB-229C7F3F3AAC}" dt="2025-09-05T18:13:08.013" v="5" actId="255"/>
          <ac:spMkLst>
            <pc:docMk/>
            <pc:sldMk cId="3166411962" sldId="257"/>
            <ac:spMk id="2" creationId="{E36ECE78-8D42-0490-457D-D32FB5CA44E8}"/>
          </ac:spMkLst>
        </pc:spChg>
      </pc:sldChg>
      <pc:sldChg chg="modSp mod">
        <pc:chgData name="Sherri Brummer" userId="16c44641-c86c-4ae3-852e-16f3c8da16a3" providerId="ADAL" clId="{250753DA-73AD-534B-BEEB-229C7F3F3AAC}" dt="2025-09-05T18:13:19.882" v="7" actId="255"/>
        <pc:sldMkLst>
          <pc:docMk/>
          <pc:sldMk cId="3868361145" sldId="258"/>
        </pc:sldMkLst>
        <pc:spChg chg="mod">
          <ac:chgData name="Sherri Brummer" userId="16c44641-c86c-4ae3-852e-16f3c8da16a3" providerId="ADAL" clId="{250753DA-73AD-534B-BEEB-229C7F3F3AAC}" dt="2025-09-05T18:13:19.882" v="7" actId="255"/>
          <ac:spMkLst>
            <pc:docMk/>
            <pc:sldMk cId="3868361145" sldId="258"/>
            <ac:spMk id="2" creationId="{1D21F958-92A1-107B-9E80-D6E5195C24FF}"/>
          </ac:spMkLst>
        </pc:spChg>
      </pc:sldChg>
      <pc:sldChg chg="modSp mod">
        <pc:chgData name="Sherri Brummer" userId="16c44641-c86c-4ae3-852e-16f3c8da16a3" providerId="ADAL" clId="{250753DA-73AD-534B-BEEB-229C7F3F3AAC}" dt="2025-09-05T18:13:31.894" v="9" actId="255"/>
        <pc:sldMkLst>
          <pc:docMk/>
          <pc:sldMk cId="3085370328" sldId="259"/>
        </pc:sldMkLst>
        <pc:spChg chg="mod">
          <ac:chgData name="Sherri Brummer" userId="16c44641-c86c-4ae3-852e-16f3c8da16a3" providerId="ADAL" clId="{250753DA-73AD-534B-BEEB-229C7F3F3AAC}" dt="2025-09-05T18:13:31.894" v="9" actId="255"/>
          <ac:spMkLst>
            <pc:docMk/>
            <pc:sldMk cId="3085370328" sldId="259"/>
            <ac:spMk id="3" creationId="{82099FE8-16CA-4F27-E2E8-772D52E4CB37}"/>
          </ac:spMkLst>
        </pc:spChg>
      </pc:sldChg>
      <pc:sldChg chg="modSp mod">
        <pc:chgData name="Sherri Brummer" userId="16c44641-c86c-4ae3-852e-16f3c8da16a3" providerId="ADAL" clId="{250753DA-73AD-534B-BEEB-229C7F3F3AAC}" dt="2025-09-05T18:16:32.487" v="12" actId="255"/>
        <pc:sldMkLst>
          <pc:docMk/>
          <pc:sldMk cId="1779531203" sldId="262"/>
        </pc:sldMkLst>
        <pc:spChg chg="mod">
          <ac:chgData name="Sherri Brummer" userId="16c44641-c86c-4ae3-852e-16f3c8da16a3" providerId="ADAL" clId="{250753DA-73AD-534B-BEEB-229C7F3F3AAC}" dt="2025-09-05T18:16:32.487" v="12" actId="255"/>
          <ac:spMkLst>
            <pc:docMk/>
            <pc:sldMk cId="1779531203" sldId="262"/>
            <ac:spMk id="2" creationId="{46A13B41-47CE-7089-B13D-413878330FA7}"/>
          </ac:spMkLst>
        </pc:spChg>
      </pc:sldChg>
      <pc:sldChg chg="modSp mod">
        <pc:chgData name="Sherri Brummer" userId="16c44641-c86c-4ae3-852e-16f3c8da16a3" providerId="ADAL" clId="{250753DA-73AD-534B-BEEB-229C7F3F3AAC}" dt="2025-09-05T18:15:51.316" v="10" actId="255"/>
        <pc:sldMkLst>
          <pc:docMk/>
          <pc:sldMk cId="48206588" sldId="263"/>
        </pc:sldMkLst>
        <pc:spChg chg="mod">
          <ac:chgData name="Sherri Brummer" userId="16c44641-c86c-4ae3-852e-16f3c8da16a3" providerId="ADAL" clId="{250753DA-73AD-534B-BEEB-229C7F3F3AAC}" dt="2025-09-05T18:15:51.316" v="10" actId="255"/>
          <ac:spMkLst>
            <pc:docMk/>
            <pc:sldMk cId="48206588" sldId="263"/>
            <ac:spMk id="3" creationId="{AD89E4C2-6522-E9E8-2CD3-8FE37D683286}"/>
          </ac:spMkLst>
        </pc:spChg>
      </pc:sldChg>
      <pc:sldChg chg="modSp mod">
        <pc:chgData name="Sherri Brummer" userId="16c44641-c86c-4ae3-852e-16f3c8da16a3" providerId="ADAL" clId="{250753DA-73AD-534B-BEEB-229C7F3F3AAC}" dt="2025-09-05T18:16:53.526" v="14" actId="255"/>
        <pc:sldMkLst>
          <pc:docMk/>
          <pc:sldMk cId="2774623224" sldId="264"/>
        </pc:sldMkLst>
        <pc:spChg chg="mod">
          <ac:chgData name="Sherri Brummer" userId="16c44641-c86c-4ae3-852e-16f3c8da16a3" providerId="ADAL" clId="{250753DA-73AD-534B-BEEB-229C7F3F3AAC}" dt="2025-09-05T18:16:53.526" v="14" actId="255"/>
          <ac:spMkLst>
            <pc:docMk/>
            <pc:sldMk cId="2774623224" sldId="264"/>
            <ac:spMk id="3" creationId="{2D9CB47E-878C-1BE2-626A-8289ED82F48C}"/>
          </ac:spMkLst>
        </pc:spChg>
      </pc:sldChg>
      <pc:sldChg chg="modSp mod">
        <pc:chgData name="Sherri Brummer" userId="16c44641-c86c-4ae3-852e-16f3c8da16a3" providerId="ADAL" clId="{250753DA-73AD-534B-BEEB-229C7F3F3AAC}" dt="2025-09-05T18:17:27.233" v="16" actId="255"/>
        <pc:sldMkLst>
          <pc:docMk/>
          <pc:sldMk cId="196496542" sldId="265"/>
        </pc:sldMkLst>
        <pc:spChg chg="mod">
          <ac:chgData name="Sherri Brummer" userId="16c44641-c86c-4ae3-852e-16f3c8da16a3" providerId="ADAL" clId="{250753DA-73AD-534B-BEEB-229C7F3F3AAC}" dt="2025-09-05T18:17:27.233" v="16" actId="255"/>
          <ac:spMkLst>
            <pc:docMk/>
            <pc:sldMk cId="196496542" sldId="265"/>
            <ac:spMk id="2" creationId="{6EF69060-C70C-6FE0-103B-FAA6BBD2427E}"/>
          </ac:spMkLst>
        </pc:spChg>
      </pc:sldChg>
      <pc:sldChg chg="modSp mod">
        <pc:chgData name="Sherri Brummer" userId="16c44641-c86c-4ae3-852e-16f3c8da16a3" providerId="ADAL" clId="{250753DA-73AD-534B-BEEB-229C7F3F3AAC}" dt="2025-09-05T18:17:57.482" v="18" actId="255"/>
        <pc:sldMkLst>
          <pc:docMk/>
          <pc:sldMk cId="3670055408" sldId="266"/>
        </pc:sldMkLst>
        <pc:spChg chg="mod">
          <ac:chgData name="Sherri Brummer" userId="16c44641-c86c-4ae3-852e-16f3c8da16a3" providerId="ADAL" clId="{250753DA-73AD-534B-BEEB-229C7F3F3AAC}" dt="2025-09-05T18:17:57.482" v="18" actId="255"/>
          <ac:spMkLst>
            <pc:docMk/>
            <pc:sldMk cId="3670055408" sldId="266"/>
            <ac:spMk id="2" creationId="{97EFE4D8-A363-2389-342A-D3B87578D50F}"/>
          </ac:spMkLst>
        </pc:spChg>
      </pc:sldChg>
      <pc:sldChg chg="modSp mod">
        <pc:chgData name="Sherri Brummer" userId="16c44641-c86c-4ae3-852e-16f3c8da16a3" providerId="ADAL" clId="{250753DA-73AD-534B-BEEB-229C7F3F3AAC}" dt="2025-09-05T18:18:34.668" v="20" actId="255"/>
        <pc:sldMkLst>
          <pc:docMk/>
          <pc:sldMk cId="2866324474" sldId="267"/>
        </pc:sldMkLst>
        <pc:spChg chg="mod">
          <ac:chgData name="Sherri Brummer" userId="16c44641-c86c-4ae3-852e-16f3c8da16a3" providerId="ADAL" clId="{250753DA-73AD-534B-BEEB-229C7F3F3AAC}" dt="2025-09-05T18:18:34.668" v="20" actId="255"/>
          <ac:spMkLst>
            <pc:docMk/>
            <pc:sldMk cId="2866324474" sldId="267"/>
            <ac:spMk id="2" creationId="{3B8AE4B9-55E8-B897-E9CB-25F60E8EF60E}"/>
          </ac:spMkLst>
        </pc:spChg>
      </pc:sldChg>
      <pc:sldChg chg="modSp mod">
        <pc:chgData name="Sherri Brummer" userId="16c44641-c86c-4ae3-852e-16f3c8da16a3" providerId="ADAL" clId="{250753DA-73AD-534B-BEEB-229C7F3F3AAC}" dt="2025-09-05T18:18:49.338" v="22" actId="255"/>
        <pc:sldMkLst>
          <pc:docMk/>
          <pc:sldMk cId="1715309988" sldId="268"/>
        </pc:sldMkLst>
        <pc:spChg chg="mod">
          <ac:chgData name="Sherri Brummer" userId="16c44641-c86c-4ae3-852e-16f3c8da16a3" providerId="ADAL" clId="{250753DA-73AD-534B-BEEB-229C7F3F3AAC}" dt="2025-09-05T18:18:49.338" v="22" actId="255"/>
          <ac:spMkLst>
            <pc:docMk/>
            <pc:sldMk cId="1715309988" sldId="268"/>
            <ac:spMk id="2" creationId="{D3C592F0-9C10-AAC5-07BC-E25E1E175F8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92ECA-96EB-EB5F-F341-27FDE1C84F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987729-1B58-DF02-74B4-4B44CF76A6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4B1B70-E35C-2609-D58F-B8567840D09F}"/>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0AEBAA7E-20CB-7AD1-28E1-342D1219EF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CEE6F-8E60-B0DD-909B-09BF2054989B}"/>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3258193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28CB-690D-C543-2968-69C249C697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C98FC0-6F45-2380-0FDC-2079A5F4D2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9F059-4DCD-66AC-15C1-A74F1BFD28CD}"/>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EE60DF9A-7F2A-A750-EDF8-679DCF5B9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12617F-B3F6-438E-3697-9837BACD0687}"/>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2073142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29E31F-27CC-72B1-E0D7-DCB0299CC7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40D290-D42F-4F86-33E9-2447750BC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9F25AE-BB33-9E45-0346-ECCB581C5A2A}"/>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0513AABC-956B-B099-90ED-14A24D5B7C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EB1D4-3D9C-723C-BD74-31346123BA46}"/>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915661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1E9C8-57B6-F8F6-85DD-65525036B5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5BC9F3-C558-9AAD-DEAD-4D5C522C0E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89A91-085E-8720-5A44-01447607FBA5}"/>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ED9C0B4F-B504-36B2-3007-2542D327F4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E8A711-FC09-C4D1-7B63-B8B7A6B01CBC}"/>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198551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90FFE-245A-2A06-20F0-2ADD6BE6CD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7A5951-D281-6ECD-8449-20068CD677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EAE75E-4775-71F6-DC83-59302D8B2648}"/>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293A482D-243E-5FE3-52F5-6A41E84F19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661EDF-7821-63B2-00AF-C8516790F35D}"/>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1219110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9920C-F81D-FEB1-E099-43AB56CA57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A390FA-588C-8300-F5D1-C2624CE42D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AEC2FB-1815-A294-5E3F-BAFA05B624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7E2402-EA32-8B47-FC8B-CBAD3249D995}"/>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6" name="Footer Placeholder 5">
            <a:extLst>
              <a:ext uri="{FF2B5EF4-FFF2-40B4-BE49-F238E27FC236}">
                <a16:creationId xmlns:a16="http://schemas.microsoft.com/office/drawing/2014/main" id="{BCE021E4-FE47-261D-A22C-F6267CF43D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1D7490-49B6-8B7F-FCAA-5615EAE3D007}"/>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3433872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1C778-3EE2-1694-108D-92B5F80645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4DF22A-5206-9E57-843B-AF4C008F6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F8A98B-A48A-0722-653E-6729A2EAB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E371EA-06F5-87FE-F632-8796F0AF09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400300-AE13-5850-8A6C-D889983141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8C2740-4048-2794-365C-78D217845DF1}"/>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8" name="Footer Placeholder 7">
            <a:extLst>
              <a:ext uri="{FF2B5EF4-FFF2-40B4-BE49-F238E27FC236}">
                <a16:creationId xmlns:a16="http://schemas.microsoft.com/office/drawing/2014/main" id="{C9BAB6FB-FC04-A838-6ED1-77EA9B5966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EA49B8-1A2C-65AC-68E0-7E2F3AD05CA3}"/>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3281725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F0A5F-383A-A05B-3601-D424AB74E2A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593ED2-D5CB-CA14-5735-28D72794D0DD}"/>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4" name="Footer Placeholder 3">
            <a:extLst>
              <a:ext uri="{FF2B5EF4-FFF2-40B4-BE49-F238E27FC236}">
                <a16:creationId xmlns:a16="http://schemas.microsoft.com/office/drawing/2014/main" id="{7713361B-B1EB-4E44-CDA5-DFD8691311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AE1377-DC57-13D8-07F0-E9FAEC6810DC}"/>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381158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38918B-BEAD-9AC1-958A-FBAC9302ED8F}"/>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3" name="Footer Placeholder 2">
            <a:extLst>
              <a:ext uri="{FF2B5EF4-FFF2-40B4-BE49-F238E27FC236}">
                <a16:creationId xmlns:a16="http://schemas.microsoft.com/office/drawing/2014/main" id="{C8C50373-F0B8-412B-0CA6-859EE05D18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911E0-803C-C1F3-3923-884E46FE351C}"/>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1289094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64A98-77D4-B63C-00AD-61364AABE2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3F86A0-74F1-B421-8A59-B0333BBDDD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FB846B-A623-3B17-8D4B-4665EF8BB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F3EA65-9DB5-ECEC-0140-2CE9272A968D}"/>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6" name="Footer Placeholder 5">
            <a:extLst>
              <a:ext uri="{FF2B5EF4-FFF2-40B4-BE49-F238E27FC236}">
                <a16:creationId xmlns:a16="http://schemas.microsoft.com/office/drawing/2014/main" id="{63E7F554-7788-194C-9F83-95239D92CA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8B0512-8A8F-9667-ED35-8215EF348F1E}"/>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138485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128F4-C68C-2BDA-9B16-65ECA1A90B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C50CFE-3F8A-96E8-16CA-C3AFBF425E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F57DF2-024E-2884-D270-EF435D04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ACF239-A62B-9751-C379-8BE0C571D62E}"/>
              </a:ext>
            </a:extLst>
          </p:cNvPr>
          <p:cNvSpPr>
            <a:spLocks noGrp="1"/>
          </p:cNvSpPr>
          <p:nvPr>
            <p:ph type="dt" sz="half" idx="10"/>
          </p:nvPr>
        </p:nvSpPr>
        <p:spPr/>
        <p:txBody>
          <a:bodyPr/>
          <a:lstStyle/>
          <a:p>
            <a:fld id="{F3EA9B00-D0AA-4C2A-96DA-7A9516631E2B}" type="datetimeFigureOut">
              <a:rPr lang="en-US" smtClean="0"/>
              <a:t>9/7/25</a:t>
            </a:fld>
            <a:endParaRPr lang="en-US"/>
          </a:p>
        </p:txBody>
      </p:sp>
      <p:sp>
        <p:nvSpPr>
          <p:cNvPr id="6" name="Footer Placeholder 5">
            <a:extLst>
              <a:ext uri="{FF2B5EF4-FFF2-40B4-BE49-F238E27FC236}">
                <a16:creationId xmlns:a16="http://schemas.microsoft.com/office/drawing/2014/main" id="{3F156D72-52BD-4940-7722-015241DAB0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7D55F4-47F8-8F2D-A664-9156583EB0FC}"/>
              </a:ext>
            </a:extLst>
          </p:cNvPr>
          <p:cNvSpPr>
            <a:spLocks noGrp="1"/>
          </p:cNvSpPr>
          <p:nvPr>
            <p:ph type="sldNum" sz="quarter" idx="12"/>
          </p:nvPr>
        </p:nvSpPr>
        <p:spPr/>
        <p:txBody>
          <a:bodyPr/>
          <a:lstStyle/>
          <a:p>
            <a:fld id="{24C8DACA-5482-4B51-87CB-276B2CF517E7}" type="slidenum">
              <a:rPr lang="en-US" smtClean="0"/>
              <a:t>‹#›</a:t>
            </a:fld>
            <a:endParaRPr lang="en-US"/>
          </a:p>
        </p:txBody>
      </p:sp>
    </p:spTree>
    <p:extLst>
      <p:ext uri="{BB962C8B-B14F-4D97-AF65-F5344CB8AC3E}">
        <p14:creationId xmlns:p14="http://schemas.microsoft.com/office/powerpoint/2010/main" val="29237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EE3095-C44A-2110-8628-D22C25DD86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2421BE-6985-8E84-B8FD-A38DD4B0BB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F7D1A8-3146-10E5-A877-03273D51B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3EA9B00-D0AA-4C2A-96DA-7A9516631E2B}" type="datetimeFigureOut">
              <a:rPr lang="en-US" smtClean="0"/>
              <a:t>9/7/25</a:t>
            </a:fld>
            <a:endParaRPr lang="en-US"/>
          </a:p>
        </p:txBody>
      </p:sp>
      <p:sp>
        <p:nvSpPr>
          <p:cNvPr id="5" name="Footer Placeholder 4">
            <a:extLst>
              <a:ext uri="{FF2B5EF4-FFF2-40B4-BE49-F238E27FC236}">
                <a16:creationId xmlns:a16="http://schemas.microsoft.com/office/drawing/2014/main" id="{DA4C9CEC-5063-505A-674D-B519D58E7A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042B9A-C906-C14E-96CF-C244B5A8EC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4C8DACA-5482-4B51-87CB-276B2CF517E7}" type="slidenum">
              <a:rPr lang="en-US" smtClean="0"/>
              <a:t>‹#›</a:t>
            </a:fld>
            <a:endParaRPr lang="en-US"/>
          </a:p>
        </p:txBody>
      </p:sp>
    </p:spTree>
    <p:extLst>
      <p:ext uri="{BB962C8B-B14F-4D97-AF65-F5344CB8AC3E}">
        <p14:creationId xmlns:p14="http://schemas.microsoft.com/office/powerpoint/2010/main" val="3531052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6B6A9877-A716-CE3B-A2C6-1CF5FBC51791}"/>
              </a:ext>
            </a:extLst>
          </p:cNvPr>
          <p:cNvSpPr>
            <a:spLocks noGrp="1"/>
          </p:cNvSpPr>
          <p:nvPr>
            <p:ph type="ctrTitle"/>
          </p:nvPr>
        </p:nvSpPr>
        <p:spPr>
          <a:xfrm>
            <a:off x="2399234" y="2073715"/>
            <a:ext cx="6935759" cy="2993042"/>
          </a:xfrm>
        </p:spPr>
        <p:txBody>
          <a:bodyPr anchor="ctr">
            <a:normAutofit/>
          </a:bodyPr>
          <a:lstStyle/>
          <a:p>
            <a:r>
              <a:rPr lang="en-US" sz="8800">
                <a:solidFill>
                  <a:schemeClr val="bg1"/>
                </a:solidFill>
              </a:rPr>
              <a:t>Daniel 6:1-28</a:t>
            </a:r>
          </a:p>
        </p:txBody>
      </p:sp>
      <p:sp>
        <p:nvSpPr>
          <p:cNvPr id="9" name="Rectangle 8">
            <a:extLst>
              <a:ext uri="{FF2B5EF4-FFF2-40B4-BE49-F238E27FC236}">
                <a16:creationId xmlns:a16="http://schemas.microsoft.com/office/drawing/2014/main" id="{81BD432D-FAB3-4B5D-BF27-4DA7C75B3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E6D6B450-4278-45B8-88C7-C061710E3C7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399233" y="1883640"/>
            <a:ext cx="693576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4234A4C-A256-4139-A5F4-27078F0D67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399233" y="5066757"/>
            <a:ext cx="693576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0815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sp>
        <p:nvSpPr>
          <p:cNvPr id="2" name="Title 1">
            <a:extLst>
              <a:ext uri="{FF2B5EF4-FFF2-40B4-BE49-F238E27FC236}">
                <a16:creationId xmlns:a16="http://schemas.microsoft.com/office/drawing/2014/main" id="{6EF69060-C70C-6FE0-103B-FAA6BBD2427E}"/>
              </a:ext>
            </a:extLst>
          </p:cNvPr>
          <p:cNvSpPr>
            <a:spLocks noGrp="1"/>
          </p:cNvSpPr>
          <p:nvPr>
            <p:ph type="title"/>
          </p:nvPr>
        </p:nvSpPr>
        <p:spPr>
          <a:xfrm>
            <a:off x="1932903" y="949325"/>
            <a:ext cx="8071706" cy="2387600"/>
          </a:xfrm>
        </p:spPr>
        <p:txBody>
          <a:bodyPr vert="horz" lIns="91440" tIns="45720" rIns="91440" bIns="45720" rtlCol="0" anchor="b">
            <a:normAutofit/>
          </a:bodyPr>
          <a:lstStyle/>
          <a:p>
            <a:r>
              <a:rPr lang="en-US" kern="1200" dirty="0">
                <a:solidFill>
                  <a:schemeClr val="bg1"/>
                </a:solidFill>
                <a:latin typeface="+mj-lt"/>
                <a:ea typeface="+mj-ea"/>
                <a:cs typeface="+mj-cs"/>
              </a:rPr>
              <a:t>Daniel consciously chose to obey God even when it put his own life at risk.</a:t>
            </a:r>
          </a:p>
        </p:txBody>
      </p:sp>
      <p:cxnSp>
        <p:nvCxnSpPr>
          <p:cNvPr id="10" name="Straight Connector 9">
            <a:extLst>
              <a:ext uri="{FF2B5EF4-FFF2-40B4-BE49-F238E27FC236}">
                <a16:creationId xmlns:a16="http://schemas.microsoft.com/office/drawing/2014/main" id="{EC4521DE-248E-440D-AAD6-FD9E7D34B3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285" y="0"/>
            <a:ext cx="0" cy="685800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2C13FA-4C0F-42D0-9626-5BA6040D8C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6252485"/>
            <a:ext cx="121920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496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sp>
        <p:nvSpPr>
          <p:cNvPr id="2" name="Title 1">
            <a:extLst>
              <a:ext uri="{FF2B5EF4-FFF2-40B4-BE49-F238E27FC236}">
                <a16:creationId xmlns:a16="http://schemas.microsoft.com/office/drawing/2014/main" id="{97EFE4D8-A363-2389-342A-D3B87578D50F}"/>
              </a:ext>
            </a:extLst>
          </p:cNvPr>
          <p:cNvSpPr>
            <a:spLocks noGrp="1"/>
          </p:cNvSpPr>
          <p:nvPr>
            <p:ph type="title"/>
          </p:nvPr>
        </p:nvSpPr>
        <p:spPr>
          <a:xfrm>
            <a:off x="1932903" y="949325"/>
            <a:ext cx="8071706" cy="2387600"/>
          </a:xfrm>
        </p:spPr>
        <p:txBody>
          <a:bodyPr vert="horz" lIns="91440" tIns="45720" rIns="91440" bIns="45720" rtlCol="0" anchor="b">
            <a:normAutofit/>
          </a:bodyPr>
          <a:lstStyle/>
          <a:p>
            <a:r>
              <a:rPr lang="en-US" kern="1200" dirty="0">
                <a:solidFill>
                  <a:schemeClr val="bg1"/>
                </a:solidFill>
                <a:latin typeface="+mj-lt"/>
                <a:ea typeface="+mj-ea"/>
                <a:cs typeface="+mj-cs"/>
              </a:rPr>
              <a:t>Daniel’s daily habit of prayer revealed a heart of thankfulness.</a:t>
            </a:r>
          </a:p>
        </p:txBody>
      </p:sp>
      <p:cxnSp>
        <p:nvCxnSpPr>
          <p:cNvPr id="10" name="Straight Connector 9">
            <a:extLst>
              <a:ext uri="{FF2B5EF4-FFF2-40B4-BE49-F238E27FC236}">
                <a16:creationId xmlns:a16="http://schemas.microsoft.com/office/drawing/2014/main" id="{EC4521DE-248E-440D-AAD6-FD9E7D34B3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285" y="0"/>
            <a:ext cx="0" cy="685800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2C13FA-4C0F-42D0-9626-5BA6040D8C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6252485"/>
            <a:ext cx="121920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0055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2BF678-F5FF-83CB-1726-C4A942DA5F8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DE19C59-D359-9630-1BAC-8BF328C403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3B8AE4B9-55E8-B897-E9CB-25F60E8EF60E}"/>
              </a:ext>
            </a:extLst>
          </p:cNvPr>
          <p:cNvSpPr>
            <a:spLocks noGrp="1"/>
          </p:cNvSpPr>
          <p:nvPr>
            <p:ph type="title"/>
          </p:nvPr>
        </p:nvSpPr>
        <p:spPr>
          <a:xfrm>
            <a:off x="2628121" y="1932478"/>
            <a:ext cx="6935759" cy="3134371"/>
          </a:xfrm>
        </p:spPr>
        <p:txBody>
          <a:bodyPr vert="horz" lIns="91440" tIns="45720" rIns="91440" bIns="45720" rtlCol="0" anchor="ctr">
            <a:normAutofit/>
          </a:bodyPr>
          <a:lstStyle/>
          <a:p>
            <a:pPr algn="ctr"/>
            <a:r>
              <a:rPr lang="en-US" dirty="0">
                <a:solidFill>
                  <a:schemeClr val="bg1"/>
                </a:solidFill>
              </a:rPr>
              <a:t>3. Only the living God can deliver from the power of death.</a:t>
            </a:r>
            <a:endParaRPr lang="en-US" kern="1200" dirty="0">
              <a:solidFill>
                <a:schemeClr val="bg1"/>
              </a:solidFill>
              <a:latin typeface="+mj-lt"/>
              <a:ea typeface="+mj-ea"/>
              <a:cs typeface="+mj-cs"/>
            </a:endParaRPr>
          </a:p>
        </p:txBody>
      </p:sp>
      <p:cxnSp>
        <p:nvCxnSpPr>
          <p:cNvPr id="9" name="Straight Connector 8">
            <a:extLst>
              <a:ext uri="{FF2B5EF4-FFF2-40B4-BE49-F238E27FC236}">
                <a16:creationId xmlns:a16="http://schemas.microsoft.com/office/drawing/2014/main" id="{7E11ABEF-C2A4-ECF5-673B-4AC03DFC96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ABEB65C-C71B-1767-C4BC-A1076CE2F9D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61060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FE07CEE-2484-992A-2762-DE285EF205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048" y="5286237"/>
            <a:ext cx="12188952"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6324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C592F0-9C10-AAC5-07BC-E25E1E175F83}"/>
              </a:ext>
            </a:extLst>
          </p:cNvPr>
          <p:cNvSpPr>
            <a:spLocks noGrp="1"/>
          </p:cNvSpPr>
          <p:nvPr>
            <p:ph type="title"/>
          </p:nvPr>
        </p:nvSpPr>
        <p:spPr>
          <a:xfrm>
            <a:off x="3501899" y="1985390"/>
            <a:ext cx="5505441" cy="2387600"/>
          </a:xfrm>
        </p:spPr>
        <p:txBody>
          <a:bodyPr vert="horz" lIns="91440" tIns="45720" rIns="91440" bIns="45720" rtlCol="0" anchor="b">
            <a:noAutofit/>
          </a:bodyPr>
          <a:lstStyle/>
          <a:p>
            <a:pPr algn="ctr"/>
            <a:r>
              <a:rPr lang="en-US" kern="1200" dirty="0">
                <a:solidFill>
                  <a:schemeClr val="bg1"/>
                </a:solidFill>
                <a:latin typeface="+mj-lt"/>
                <a:ea typeface="+mj-ea"/>
                <a:cs typeface="+mj-cs"/>
              </a:rPr>
              <a:t>Daniel’s descent into the lion’s den foreshadows Jesus’ death and resurrection.</a:t>
            </a:r>
          </a:p>
        </p:txBody>
      </p:sp>
      <p:cxnSp>
        <p:nvCxnSpPr>
          <p:cNvPr id="19" name="Straight Connector 18">
            <a:extLst>
              <a:ext uri="{FF2B5EF4-FFF2-40B4-BE49-F238E27FC236}">
                <a16:creationId xmlns:a16="http://schemas.microsoft.com/office/drawing/2014/main" id="{FEA8332D-EA74-40A2-8709-00EDB23792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7240" y="3429000"/>
            <a:ext cx="0" cy="3164872"/>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9358801C-1E89-48FF-B14F-D76A2EA14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4797" y="816429"/>
            <a:ext cx="8239647" cy="522514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AB88284F-ED00-40CA-B57D-89C49E8EC6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00357" y="272979"/>
            <a:ext cx="0" cy="2906211"/>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3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cxnSp>
        <p:nvCxnSpPr>
          <p:cNvPr id="9" name="Straight Connector 8">
            <a:extLst>
              <a:ext uri="{FF2B5EF4-FFF2-40B4-BE49-F238E27FC236}">
                <a16:creationId xmlns:a16="http://schemas.microsoft.com/office/drawing/2014/main" id="{EC4521DE-248E-440D-AAD6-FD9E7D34B3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285" y="0"/>
            <a:ext cx="0" cy="685800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42C13FA-4C0F-42D0-9626-5BA6040D8C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6252485"/>
            <a:ext cx="121920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36ECE78-8D42-0490-457D-D32FB5CA44E8}"/>
              </a:ext>
            </a:extLst>
          </p:cNvPr>
          <p:cNvSpPr>
            <a:spLocks noGrp="1"/>
          </p:cNvSpPr>
          <p:nvPr>
            <p:ph type="title"/>
          </p:nvPr>
        </p:nvSpPr>
        <p:spPr>
          <a:xfrm>
            <a:off x="1932903" y="949325"/>
            <a:ext cx="8071706" cy="2387600"/>
          </a:xfrm>
        </p:spPr>
        <p:txBody>
          <a:bodyPr vert="horz" lIns="91440" tIns="45720" rIns="91440" bIns="45720" rtlCol="0" anchor="b">
            <a:normAutofit/>
          </a:bodyPr>
          <a:lstStyle/>
          <a:p>
            <a:r>
              <a:rPr lang="en-US" sz="4200" kern="1200" dirty="0">
                <a:solidFill>
                  <a:schemeClr val="bg1"/>
                </a:solidFill>
                <a:latin typeface="+mj-lt"/>
                <a:ea typeface="+mj-ea"/>
                <a:cs typeface="+mj-cs"/>
              </a:rPr>
              <a:t>God empowers and sustains ongoing faithfulness</a:t>
            </a:r>
          </a:p>
        </p:txBody>
      </p:sp>
    </p:spTree>
    <p:extLst>
      <p:ext uri="{BB962C8B-B14F-4D97-AF65-F5344CB8AC3E}">
        <p14:creationId xmlns:p14="http://schemas.microsoft.com/office/powerpoint/2010/main" val="3166411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9" name="Straight Connector 8">
            <a:extLst>
              <a:ext uri="{FF2B5EF4-FFF2-40B4-BE49-F238E27FC236}">
                <a16:creationId xmlns:a16="http://schemas.microsoft.com/office/drawing/2014/main" id="{E6D6B450-4278-45B8-88C7-C061710E3C7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E7CEFB9-5672-4FC6-981B-C8DA3FE08E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61060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4234A4C-A256-4139-A5F4-27078F0D67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048" y="5286237"/>
            <a:ext cx="12188952"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1D21F958-92A1-107B-9E80-D6E5195C24FF}"/>
              </a:ext>
            </a:extLst>
          </p:cNvPr>
          <p:cNvSpPr>
            <a:spLocks noGrp="1"/>
          </p:cNvSpPr>
          <p:nvPr>
            <p:ph type="title"/>
          </p:nvPr>
        </p:nvSpPr>
        <p:spPr>
          <a:xfrm>
            <a:off x="2628121" y="1932478"/>
            <a:ext cx="6935759" cy="3134371"/>
          </a:xfrm>
        </p:spPr>
        <p:txBody>
          <a:bodyPr vert="horz" lIns="91440" tIns="45720" rIns="91440" bIns="45720" rtlCol="0" anchor="ctr">
            <a:normAutofit/>
          </a:bodyPr>
          <a:lstStyle/>
          <a:p>
            <a:pPr algn="ctr"/>
            <a:r>
              <a:rPr lang="en-US" kern="1200" dirty="0">
                <a:solidFill>
                  <a:schemeClr val="bg1"/>
                </a:solidFill>
                <a:latin typeface="+mj-lt"/>
                <a:ea typeface="+mj-ea"/>
                <a:cs typeface="+mj-cs"/>
              </a:rPr>
              <a:t>1. Faithfulness to God demands that we expect worldly opposition</a:t>
            </a:r>
          </a:p>
        </p:txBody>
      </p:sp>
    </p:spTree>
    <p:extLst>
      <p:ext uri="{BB962C8B-B14F-4D97-AF65-F5344CB8AC3E}">
        <p14:creationId xmlns:p14="http://schemas.microsoft.com/office/powerpoint/2010/main" val="386836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2099FE8-16CA-4F27-E2E8-772D52E4CB37}"/>
              </a:ext>
            </a:extLst>
          </p:cNvPr>
          <p:cNvSpPr>
            <a:spLocks noGrp="1"/>
          </p:cNvSpPr>
          <p:nvPr>
            <p:ph idx="1"/>
          </p:nvPr>
        </p:nvSpPr>
        <p:spPr>
          <a:xfrm>
            <a:off x="1392667" y="2398957"/>
            <a:ext cx="9406666" cy="3526144"/>
          </a:xfrm>
        </p:spPr>
        <p:txBody>
          <a:bodyPr>
            <a:noAutofit/>
          </a:bodyPr>
          <a:lstStyle/>
          <a:p>
            <a:pPr marL="0" indent="0">
              <a:buNone/>
            </a:pPr>
            <a:r>
              <a:rPr lang="en-US" sz="3600" dirty="0">
                <a:solidFill>
                  <a:schemeClr val="bg1"/>
                </a:solidFill>
              </a:rPr>
              <a:t>All who desire to live a godly life in Christ Jesus will be persecuted. (2 Tim 3:12)</a:t>
            </a:r>
          </a:p>
          <a:p>
            <a:pPr marL="0" indent="0">
              <a:buNone/>
            </a:pPr>
            <a:endParaRPr lang="en-US" sz="3600" dirty="0">
              <a:solidFill>
                <a:schemeClr val="bg1"/>
              </a:solidFill>
            </a:endParaRPr>
          </a:p>
          <a:p>
            <a:pPr marL="0" indent="0">
              <a:buNone/>
            </a:pPr>
            <a:r>
              <a:rPr lang="en-US" sz="3600" dirty="0">
                <a:solidFill>
                  <a:schemeClr val="bg1"/>
                </a:solidFill>
              </a:rPr>
              <a:t>Beloved, do not be surprised at the fiery trial when it comes upon you to test you, as though something strange were happening to you. (1 Peter 4:12)</a:t>
            </a:r>
          </a:p>
        </p:txBody>
      </p:sp>
    </p:spTree>
    <p:extLst>
      <p:ext uri="{BB962C8B-B14F-4D97-AF65-F5344CB8AC3E}">
        <p14:creationId xmlns:p14="http://schemas.microsoft.com/office/powerpoint/2010/main" val="3085370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gold cross with diamonds&#10;&#10;AI-generated content may be incorrect.">
            <a:extLst>
              <a:ext uri="{FF2B5EF4-FFF2-40B4-BE49-F238E27FC236}">
                <a16:creationId xmlns:a16="http://schemas.microsoft.com/office/drawing/2014/main" id="{98C37B23-FFE9-6194-98EC-CDAA86D2932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50584" y="643467"/>
            <a:ext cx="3690831" cy="5571066"/>
          </a:xfrm>
          <a:prstGeom prst="rect">
            <a:avLst/>
          </a:prstGeom>
        </p:spPr>
      </p:pic>
    </p:spTree>
    <p:extLst>
      <p:ext uri="{BB962C8B-B14F-4D97-AF65-F5344CB8AC3E}">
        <p14:creationId xmlns:p14="http://schemas.microsoft.com/office/powerpoint/2010/main" val="321385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water&#10;&#10;AI-generated content may be incorrect.">
            <a:extLst>
              <a:ext uri="{FF2B5EF4-FFF2-40B4-BE49-F238E27FC236}">
                <a16:creationId xmlns:a16="http://schemas.microsoft.com/office/drawing/2014/main" id="{184A4FB3-6AC5-C971-CCD0-D92ADD63974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7582" y="457200"/>
            <a:ext cx="7096835" cy="5943600"/>
          </a:xfrm>
          <a:prstGeom prst="rect">
            <a:avLst/>
          </a:prstGeom>
        </p:spPr>
      </p:pic>
    </p:spTree>
    <p:extLst>
      <p:ext uri="{BB962C8B-B14F-4D97-AF65-F5344CB8AC3E}">
        <p14:creationId xmlns:p14="http://schemas.microsoft.com/office/powerpoint/2010/main" val="402384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573AC8-4A09-93F3-0B02-33611286FF1E}"/>
              </a:ext>
            </a:extLst>
          </p:cNvPr>
          <p:cNvPicPr>
            <a:picLocks noChangeAspect="1"/>
          </p:cNvPicPr>
          <p:nvPr/>
        </p:nvPicPr>
        <p:blipFill>
          <a:blip r:embed="rId2"/>
          <a:srcRect l="11091"/>
          <a:stretch>
            <a:fillRect/>
          </a:stretch>
        </p:blipFill>
        <p:spPr>
          <a:xfrm>
            <a:off x="2" y="1587"/>
            <a:ext cx="6095999" cy="6856413"/>
          </a:xfrm>
          <a:custGeom>
            <a:avLst/>
            <a:gdLst/>
            <a:ahLst/>
            <a:cxnLst/>
            <a:rect l="l" t="t" r="r" b="b"/>
            <a:pathLst>
              <a:path w="6649908" h="6856413">
                <a:moveTo>
                  <a:pt x="0" y="0"/>
                </a:moveTo>
                <a:lnTo>
                  <a:pt x="6559859" y="0"/>
                </a:lnTo>
                <a:lnTo>
                  <a:pt x="6572145" y="79394"/>
                </a:lnTo>
                <a:cubicBezTo>
                  <a:pt x="6857782" y="2230562"/>
                  <a:pt x="6243159" y="4473353"/>
                  <a:pt x="6528796" y="6624522"/>
                </a:cubicBezTo>
                <a:lnTo>
                  <a:pt x="6564680" y="6856413"/>
                </a:lnTo>
                <a:lnTo>
                  <a:pt x="0" y="6856413"/>
                </a:lnTo>
                <a:close/>
              </a:path>
            </a:pathLst>
          </a:custGeom>
        </p:spPr>
      </p:pic>
      <p:sp>
        <p:nvSpPr>
          <p:cNvPr id="3" name="Content Placeholder 2">
            <a:extLst>
              <a:ext uri="{FF2B5EF4-FFF2-40B4-BE49-F238E27FC236}">
                <a16:creationId xmlns:a16="http://schemas.microsoft.com/office/drawing/2014/main" id="{AD89E4C2-6522-E9E8-2CD3-8FE37D683286}"/>
              </a:ext>
            </a:extLst>
          </p:cNvPr>
          <p:cNvSpPr>
            <a:spLocks noGrp="1"/>
          </p:cNvSpPr>
          <p:nvPr>
            <p:ph idx="1"/>
          </p:nvPr>
        </p:nvSpPr>
        <p:spPr>
          <a:xfrm>
            <a:off x="6366934" y="1425892"/>
            <a:ext cx="5291663" cy="3752849"/>
          </a:xfrm>
        </p:spPr>
        <p:txBody>
          <a:bodyPr>
            <a:noAutofit/>
          </a:bodyPr>
          <a:lstStyle/>
          <a:p>
            <a:pPr marL="0" indent="0">
              <a:buNone/>
            </a:pPr>
            <a:r>
              <a:rPr lang="en-US" sz="3200" i="1" dirty="0"/>
              <a:t>The era when Christians could disagree with the broader convictions of the secular world and yet still find themselves respected as decent members of society at large is coming to an end, if indeed it has not ended already.</a:t>
            </a:r>
          </a:p>
          <a:p>
            <a:pPr marL="0" indent="0">
              <a:buNone/>
            </a:pPr>
            <a:endParaRPr lang="en-US" dirty="0"/>
          </a:p>
          <a:p>
            <a:pPr marL="0" indent="0">
              <a:buNone/>
            </a:pPr>
            <a:r>
              <a:rPr lang="en-US" dirty="0"/>
              <a:t>Carl Trueman</a:t>
            </a:r>
          </a:p>
        </p:txBody>
      </p:sp>
    </p:spTree>
    <p:extLst>
      <p:ext uri="{BB962C8B-B14F-4D97-AF65-F5344CB8AC3E}">
        <p14:creationId xmlns:p14="http://schemas.microsoft.com/office/powerpoint/2010/main" val="48206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4569C5-E4E7-5D10-8E0C-505F7787BA4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A5B43D5-C9E4-1506-777D-B25C815D6D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9" name="Straight Connector 8">
            <a:extLst>
              <a:ext uri="{FF2B5EF4-FFF2-40B4-BE49-F238E27FC236}">
                <a16:creationId xmlns:a16="http://schemas.microsoft.com/office/drawing/2014/main" id="{C721B68B-3D77-A7FE-38B4-74BC2B822AD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F72B3D0-46C0-6769-B7A8-BBB221A9A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610600" y="1560911"/>
            <a:ext cx="35814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61F0E0C-C182-0553-764E-E99275FB02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048" y="5286237"/>
            <a:ext cx="12188952"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6A13B41-47CE-7089-B13D-413878330FA7}"/>
              </a:ext>
            </a:extLst>
          </p:cNvPr>
          <p:cNvSpPr>
            <a:spLocks noGrp="1"/>
          </p:cNvSpPr>
          <p:nvPr>
            <p:ph type="title"/>
          </p:nvPr>
        </p:nvSpPr>
        <p:spPr>
          <a:xfrm>
            <a:off x="2628121" y="1932478"/>
            <a:ext cx="6935759" cy="3134371"/>
          </a:xfrm>
        </p:spPr>
        <p:txBody>
          <a:bodyPr vert="horz" lIns="91440" tIns="45720" rIns="91440" bIns="45720" rtlCol="0" anchor="ctr">
            <a:normAutofit/>
          </a:bodyPr>
          <a:lstStyle/>
          <a:p>
            <a:pPr algn="ctr"/>
            <a:r>
              <a:rPr lang="en-US" kern="1200" dirty="0">
                <a:solidFill>
                  <a:schemeClr val="bg1"/>
                </a:solidFill>
                <a:latin typeface="+mj-lt"/>
                <a:ea typeface="+mj-ea"/>
                <a:cs typeface="+mj-cs"/>
              </a:rPr>
              <a:t>2. Ordinary faithfulness prepares you for extraordinary trails.</a:t>
            </a:r>
          </a:p>
        </p:txBody>
      </p:sp>
    </p:spTree>
    <p:extLst>
      <p:ext uri="{BB962C8B-B14F-4D97-AF65-F5344CB8AC3E}">
        <p14:creationId xmlns:p14="http://schemas.microsoft.com/office/powerpoint/2010/main" val="1779531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0" name="Straight Connector 9">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2026340"/>
            <a:ext cx="5220936"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D9CB47E-878C-1BE2-626A-8289ED82F48C}"/>
              </a:ext>
            </a:extLst>
          </p:cNvPr>
          <p:cNvSpPr>
            <a:spLocks noGrp="1"/>
          </p:cNvSpPr>
          <p:nvPr>
            <p:ph idx="1"/>
          </p:nvPr>
        </p:nvSpPr>
        <p:spPr>
          <a:xfrm>
            <a:off x="1492125" y="2253293"/>
            <a:ext cx="9406666" cy="4000353"/>
          </a:xfrm>
        </p:spPr>
        <p:txBody>
          <a:bodyPr>
            <a:noAutofit/>
          </a:bodyPr>
          <a:lstStyle/>
          <a:p>
            <a:pPr marL="0" indent="0">
              <a:buNone/>
            </a:pPr>
            <a:r>
              <a:rPr lang="en-US" sz="3200" dirty="0">
                <a:solidFill>
                  <a:schemeClr val="bg1"/>
                </a:solidFill>
              </a:rPr>
              <a:t>When Daniel knew that the document had been signed, he went to his house where he had windows in his upper chamber open toward Jerusalem. He got down on his knees three times a day and prayed and gave thanks before his God, as he had done previously. </a:t>
            </a:r>
          </a:p>
          <a:p>
            <a:pPr marL="0" indent="0">
              <a:buNone/>
            </a:pPr>
            <a:r>
              <a:rPr lang="en-US" sz="3200" dirty="0">
                <a:solidFill>
                  <a:schemeClr val="bg1"/>
                </a:solidFill>
              </a:rPr>
              <a:t>Daniel 6:10</a:t>
            </a:r>
          </a:p>
        </p:txBody>
      </p:sp>
      <p:sp>
        <p:nvSpPr>
          <p:cNvPr id="12" name="Rectangle 11">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623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233</Words>
  <Application>Microsoft Macintosh PowerPoint</Application>
  <PresentationFormat>Widescreen</PresentationFormat>
  <Paragraphs>16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Daniel 6:1-28</vt:lpstr>
      <vt:lpstr>God empowers and sustains ongoing faithfulness</vt:lpstr>
      <vt:lpstr>1. Faithfulness to God demands that we expect worldly opposition</vt:lpstr>
      <vt:lpstr>PowerPoint Presentation</vt:lpstr>
      <vt:lpstr>PowerPoint Presentation</vt:lpstr>
      <vt:lpstr>PowerPoint Presentation</vt:lpstr>
      <vt:lpstr>PowerPoint Presentation</vt:lpstr>
      <vt:lpstr>2. Ordinary faithfulness prepares you for extraordinary trails.</vt:lpstr>
      <vt:lpstr>PowerPoint Presentation</vt:lpstr>
      <vt:lpstr>Daniel consciously chose to obey God even when it put his own life at risk.</vt:lpstr>
      <vt:lpstr>Daniel’s daily habit of prayer revealed a heart of thankfulness.</vt:lpstr>
      <vt:lpstr>3. Only the living God can deliver from the power of death.</vt:lpstr>
      <vt:lpstr>Daniel’s descent into the lion’s den foreshadows Jesus’ death and resurrection.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Aaron Lewis</dc:creator>
  <cp:lastModifiedBy>Secretary</cp:lastModifiedBy>
  <cp:revision>2</cp:revision>
  <dcterms:created xsi:type="dcterms:W3CDTF">2025-09-05T17:27:54Z</dcterms:created>
  <dcterms:modified xsi:type="dcterms:W3CDTF">2025-09-07T12:43:55Z</dcterms:modified>
</cp:coreProperties>
</file>