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407" r:id="rId3"/>
    <p:sldId id="258" r:id="rId4"/>
    <p:sldId id="259" r:id="rId5"/>
    <p:sldId id="260" r:id="rId6"/>
    <p:sldId id="261" r:id="rId7"/>
    <p:sldId id="262" r:id="rId8"/>
    <p:sldId id="408" r:id="rId9"/>
    <p:sldId id="263" r:id="rId10"/>
    <p:sldId id="409" r:id="rId11"/>
    <p:sldId id="264" r:id="rId12"/>
    <p:sldId id="265" r:id="rId13"/>
    <p:sldId id="266" r:id="rId14"/>
    <p:sldId id="267" r:id="rId15"/>
    <p:sldId id="268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185"/>
    <p:restoredTop sz="94694"/>
  </p:normalViewPr>
  <p:slideViewPr>
    <p:cSldViewPr snapToGrid="0">
      <p:cViewPr varScale="1">
        <p:scale>
          <a:sx n="121" d="100"/>
          <a:sy n="121" d="100"/>
        </p:scale>
        <p:origin x="512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FE9DA06-9DF5-7B4A-94D7-1C07412B212A}" type="doc">
      <dgm:prSet loTypeId="urn:microsoft.com/office/officeart/2005/8/layout/lProcess3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1E03A49-6F0E-3A44-A2CC-252F6FF26D72}">
      <dgm:prSet phldrT="[Text]" custT="1"/>
      <dgm:spPr>
        <a:solidFill>
          <a:srgbClr val="7030A0"/>
        </a:solidFill>
      </dgm:spPr>
      <dgm:t>
        <a:bodyPr/>
        <a:lstStyle/>
        <a:p>
          <a:r>
            <a:rPr lang="en-US" sz="3300" b="1" dirty="0"/>
            <a:t>God</a:t>
          </a:r>
        </a:p>
        <a:p>
          <a:r>
            <a:rPr lang="en-US" sz="2400" b="1" dirty="0"/>
            <a:t>-Human history-</a:t>
          </a:r>
        </a:p>
      </dgm:t>
    </dgm:pt>
    <dgm:pt modelId="{3F145FBC-0C46-DF43-9C41-504358D36DA9}" type="parTrans" cxnId="{22232FE4-E4FA-E943-A174-C3277BB1CDE8}">
      <dgm:prSet/>
      <dgm:spPr/>
      <dgm:t>
        <a:bodyPr/>
        <a:lstStyle/>
        <a:p>
          <a:endParaRPr lang="en-US"/>
        </a:p>
      </dgm:t>
    </dgm:pt>
    <dgm:pt modelId="{93FF1CD1-6D70-814A-8DB4-E72CA2A151DB}" type="sibTrans" cxnId="{22232FE4-E4FA-E943-A174-C3277BB1CDE8}">
      <dgm:prSet/>
      <dgm:spPr/>
      <dgm:t>
        <a:bodyPr/>
        <a:lstStyle/>
        <a:p>
          <a:endParaRPr lang="en-US"/>
        </a:p>
      </dgm:t>
    </dgm:pt>
    <dgm:pt modelId="{921F0BB2-76E0-5B43-9D55-97C7F4A7B1DC}">
      <dgm:prSet phldrT="[Text]"/>
      <dgm:spPr>
        <a:solidFill>
          <a:srgbClr val="00B050"/>
        </a:solidFill>
      </dgm:spPr>
      <dgm:t>
        <a:bodyPr/>
        <a:lstStyle/>
        <a:p>
          <a:r>
            <a:rPr lang="en-US" b="1" dirty="0"/>
            <a:t>Israel</a:t>
          </a:r>
        </a:p>
      </dgm:t>
    </dgm:pt>
    <dgm:pt modelId="{029AE9A2-A702-7746-A502-69537B41E6D6}" type="parTrans" cxnId="{F7EE787D-E7E9-A943-936F-255E9AA65ABB}">
      <dgm:prSet/>
      <dgm:spPr/>
      <dgm:t>
        <a:bodyPr/>
        <a:lstStyle/>
        <a:p>
          <a:endParaRPr lang="en-US"/>
        </a:p>
      </dgm:t>
    </dgm:pt>
    <dgm:pt modelId="{3DFFFFB9-2F90-D84A-8D92-CD57113ABDBD}" type="sibTrans" cxnId="{F7EE787D-E7E9-A943-936F-255E9AA65ABB}">
      <dgm:prSet/>
      <dgm:spPr/>
      <dgm:t>
        <a:bodyPr/>
        <a:lstStyle/>
        <a:p>
          <a:endParaRPr lang="en-US"/>
        </a:p>
      </dgm:t>
    </dgm:pt>
    <dgm:pt modelId="{0620B4BF-B5AA-034A-AA37-DD2BC1C5C4D3}">
      <dgm:prSet phldrT="[Text]"/>
      <dgm:spPr>
        <a:solidFill>
          <a:srgbClr val="00B0F0"/>
        </a:solidFill>
      </dgm:spPr>
      <dgm:t>
        <a:bodyPr/>
        <a:lstStyle/>
        <a:p>
          <a:r>
            <a:rPr lang="en-US" b="1" dirty="0"/>
            <a:t>Individuals</a:t>
          </a:r>
        </a:p>
      </dgm:t>
    </dgm:pt>
    <dgm:pt modelId="{B602A52D-11AE-2641-B5C5-D54D64D75D94}" type="parTrans" cxnId="{E75362B1-C908-704C-ABA2-83E9793E3B32}">
      <dgm:prSet/>
      <dgm:spPr/>
      <dgm:t>
        <a:bodyPr/>
        <a:lstStyle/>
        <a:p>
          <a:endParaRPr lang="en-US"/>
        </a:p>
      </dgm:t>
    </dgm:pt>
    <dgm:pt modelId="{90D0331C-1931-1A46-B9B8-8BD117CBB6A5}" type="sibTrans" cxnId="{E75362B1-C908-704C-ABA2-83E9793E3B32}">
      <dgm:prSet/>
      <dgm:spPr/>
      <dgm:t>
        <a:bodyPr/>
        <a:lstStyle/>
        <a:p>
          <a:endParaRPr lang="en-US"/>
        </a:p>
      </dgm:t>
    </dgm:pt>
    <dgm:pt modelId="{A7CB3841-A6E0-8A4C-8F4F-85271D2BDFAF}" type="pres">
      <dgm:prSet presAssocID="{9FE9DA06-9DF5-7B4A-94D7-1C07412B212A}" presName="Name0" presStyleCnt="0">
        <dgm:presLayoutVars>
          <dgm:chPref val="3"/>
          <dgm:dir/>
          <dgm:animLvl val="lvl"/>
          <dgm:resizeHandles/>
        </dgm:presLayoutVars>
      </dgm:prSet>
      <dgm:spPr/>
    </dgm:pt>
    <dgm:pt modelId="{9C29D980-0CCA-8C41-9370-90E448994C7F}" type="pres">
      <dgm:prSet presAssocID="{21E03A49-6F0E-3A44-A2CC-252F6FF26D72}" presName="horFlow" presStyleCnt="0"/>
      <dgm:spPr/>
    </dgm:pt>
    <dgm:pt modelId="{D3A16E5A-1F2B-C54D-BA05-D3EAD54777DF}" type="pres">
      <dgm:prSet presAssocID="{21E03A49-6F0E-3A44-A2CC-252F6FF26D72}" presName="bigChev" presStyleLbl="node1" presStyleIdx="0" presStyleCnt="3"/>
      <dgm:spPr/>
    </dgm:pt>
    <dgm:pt modelId="{F6D5E8CB-45B3-CC48-8987-86048ED7D8E1}" type="pres">
      <dgm:prSet presAssocID="{21E03A49-6F0E-3A44-A2CC-252F6FF26D72}" presName="vSp" presStyleCnt="0"/>
      <dgm:spPr/>
    </dgm:pt>
    <dgm:pt modelId="{36807112-C539-8240-B598-D07824BA96FF}" type="pres">
      <dgm:prSet presAssocID="{921F0BB2-76E0-5B43-9D55-97C7F4A7B1DC}" presName="horFlow" presStyleCnt="0"/>
      <dgm:spPr/>
    </dgm:pt>
    <dgm:pt modelId="{6C7C697A-8010-3845-A1CC-AFAEA5A2CF3E}" type="pres">
      <dgm:prSet presAssocID="{921F0BB2-76E0-5B43-9D55-97C7F4A7B1DC}" presName="bigChev" presStyleLbl="node1" presStyleIdx="1" presStyleCnt="3"/>
      <dgm:spPr/>
    </dgm:pt>
    <dgm:pt modelId="{3DEE6046-C3EC-174E-8302-DCF1B544D199}" type="pres">
      <dgm:prSet presAssocID="{921F0BB2-76E0-5B43-9D55-97C7F4A7B1DC}" presName="vSp" presStyleCnt="0"/>
      <dgm:spPr/>
    </dgm:pt>
    <dgm:pt modelId="{1CCE6E43-0094-2D43-A01C-6FAC7CA788D9}" type="pres">
      <dgm:prSet presAssocID="{0620B4BF-B5AA-034A-AA37-DD2BC1C5C4D3}" presName="horFlow" presStyleCnt="0"/>
      <dgm:spPr/>
    </dgm:pt>
    <dgm:pt modelId="{F1C5D473-71D2-B84A-9BC6-2E72D0D9185B}" type="pres">
      <dgm:prSet presAssocID="{0620B4BF-B5AA-034A-AA37-DD2BC1C5C4D3}" presName="bigChev" presStyleLbl="node1" presStyleIdx="2" presStyleCnt="3"/>
      <dgm:spPr/>
    </dgm:pt>
  </dgm:ptLst>
  <dgm:cxnLst>
    <dgm:cxn modelId="{B9A18A45-523B-B04E-895B-95A7372382C9}" type="presOf" srcId="{9FE9DA06-9DF5-7B4A-94D7-1C07412B212A}" destId="{A7CB3841-A6E0-8A4C-8F4F-85271D2BDFAF}" srcOrd="0" destOrd="0" presId="urn:microsoft.com/office/officeart/2005/8/layout/lProcess3"/>
    <dgm:cxn modelId="{A8D7A549-D76C-624B-93BD-6D1237D11CF5}" type="presOf" srcId="{21E03A49-6F0E-3A44-A2CC-252F6FF26D72}" destId="{D3A16E5A-1F2B-C54D-BA05-D3EAD54777DF}" srcOrd="0" destOrd="0" presId="urn:microsoft.com/office/officeart/2005/8/layout/lProcess3"/>
    <dgm:cxn modelId="{3F14867C-6FC7-FA45-A47E-7F7EA685353A}" type="presOf" srcId="{921F0BB2-76E0-5B43-9D55-97C7F4A7B1DC}" destId="{6C7C697A-8010-3845-A1CC-AFAEA5A2CF3E}" srcOrd="0" destOrd="0" presId="urn:microsoft.com/office/officeart/2005/8/layout/lProcess3"/>
    <dgm:cxn modelId="{F7EE787D-E7E9-A943-936F-255E9AA65ABB}" srcId="{9FE9DA06-9DF5-7B4A-94D7-1C07412B212A}" destId="{921F0BB2-76E0-5B43-9D55-97C7F4A7B1DC}" srcOrd="1" destOrd="0" parTransId="{029AE9A2-A702-7746-A502-69537B41E6D6}" sibTransId="{3DFFFFB9-2F90-D84A-8D92-CD57113ABDBD}"/>
    <dgm:cxn modelId="{E75362B1-C908-704C-ABA2-83E9793E3B32}" srcId="{9FE9DA06-9DF5-7B4A-94D7-1C07412B212A}" destId="{0620B4BF-B5AA-034A-AA37-DD2BC1C5C4D3}" srcOrd="2" destOrd="0" parTransId="{B602A52D-11AE-2641-B5C5-D54D64D75D94}" sibTransId="{90D0331C-1931-1A46-B9B8-8BD117CBB6A5}"/>
    <dgm:cxn modelId="{22232FE4-E4FA-E943-A174-C3277BB1CDE8}" srcId="{9FE9DA06-9DF5-7B4A-94D7-1C07412B212A}" destId="{21E03A49-6F0E-3A44-A2CC-252F6FF26D72}" srcOrd="0" destOrd="0" parTransId="{3F145FBC-0C46-DF43-9C41-504358D36DA9}" sibTransId="{93FF1CD1-6D70-814A-8DB4-E72CA2A151DB}"/>
    <dgm:cxn modelId="{DC61C5F1-58B0-2148-8E5C-56014C763AF3}" type="presOf" srcId="{0620B4BF-B5AA-034A-AA37-DD2BC1C5C4D3}" destId="{F1C5D473-71D2-B84A-9BC6-2E72D0D9185B}" srcOrd="0" destOrd="0" presId="urn:microsoft.com/office/officeart/2005/8/layout/lProcess3"/>
    <dgm:cxn modelId="{0F984981-10E5-8345-9614-F1293FBB4562}" type="presParOf" srcId="{A7CB3841-A6E0-8A4C-8F4F-85271D2BDFAF}" destId="{9C29D980-0CCA-8C41-9370-90E448994C7F}" srcOrd="0" destOrd="0" presId="urn:microsoft.com/office/officeart/2005/8/layout/lProcess3"/>
    <dgm:cxn modelId="{879DAB96-A04C-7D49-8521-B59725C25995}" type="presParOf" srcId="{9C29D980-0CCA-8C41-9370-90E448994C7F}" destId="{D3A16E5A-1F2B-C54D-BA05-D3EAD54777DF}" srcOrd="0" destOrd="0" presId="urn:microsoft.com/office/officeart/2005/8/layout/lProcess3"/>
    <dgm:cxn modelId="{80216B14-E3F9-9140-86D5-8B9609899507}" type="presParOf" srcId="{A7CB3841-A6E0-8A4C-8F4F-85271D2BDFAF}" destId="{F6D5E8CB-45B3-CC48-8987-86048ED7D8E1}" srcOrd="1" destOrd="0" presId="urn:microsoft.com/office/officeart/2005/8/layout/lProcess3"/>
    <dgm:cxn modelId="{27C07A01-5CDC-724E-ADBB-D0F164AD07E5}" type="presParOf" srcId="{A7CB3841-A6E0-8A4C-8F4F-85271D2BDFAF}" destId="{36807112-C539-8240-B598-D07824BA96FF}" srcOrd="2" destOrd="0" presId="urn:microsoft.com/office/officeart/2005/8/layout/lProcess3"/>
    <dgm:cxn modelId="{A0B20E50-5168-1047-AE6D-08E502595A10}" type="presParOf" srcId="{36807112-C539-8240-B598-D07824BA96FF}" destId="{6C7C697A-8010-3845-A1CC-AFAEA5A2CF3E}" srcOrd="0" destOrd="0" presId="urn:microsoft.com/office/officeart/2005/8/layout/lProcess3"/>
    <dgm:cxn modelId="{7E585B7F-D6D8-7B4F-AFF1-A923AD23BEE6}" type="presParOf" srcId="{A7CB3841-A6E0-8A4C-8F4F-85271D2BDFAF}" destId="{3DEE6046-C3EC-174E-8302-DCF1B544D199}" srcOrd="3" destOrd="0" presId="urn:microsoft.com/office/officeart/2005/8/layout/lProcess3"/>
    <dgm:cxn modelId="{336A5218-8EF4-3042-AEB1-0F9A2CFB25F5}" type="presParOf" srcId="{A7CB3841-A6E0-8A4C-8F4F-85271D2BDFAF}" destId="{1CCE6E43-0094-2D43-A01C-6FAC7CA788D9}" srcOrd="4" destOrd="0" presId="urn:microsoft.com/office/officeart/2005/8/layout/lProcess3"/>
    <dgm:cxn modelId="{F6017187-7B38-344A-AA97-B2AAAC6C4350}" type="presParOf" srcId="{1CCE6E43-0094-2D43-A01C-6FAC7CA788D9}" destId="{F1C5D473-71D2-B84A-9BC6-2E72D0D9185B}" srcOrd="0" destOrd="0" presId="urn:microsoft.com/office/officeart/2005/8/layout/lProcess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3A16E5A-1F2B-C54D-BA05-D3EAD54777DF}">
      <dsp:nvSpPr>
        <dsp:cNvPr id="0" name=""/>
        <dsp:cNvSpPr/>
      </dsp:nvSpPr>
      <dsp:spPr>
        <a:xfrm>
          <a:off x="2000250" y="1693"/>
          <a:ext cx="4127499" cy="1650999"/>
        </a:xfrm>
        <a:prstGeom prst="chevron">
          <a:avLst/>
        </a:prstGeom>
        <a:solidFill>
          <a:srgbClr val="7030A0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20955" rIns="0" bIns="20955" numCol="1" spcCol="1270" anchor="ctr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300" b="1" kern="1200" dirty="0"/>
            <a:t>God</a:t>
          </a:r>
        </a:p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/>
            <a:t>-Human history-</a:t>
          </a:r>
        </a:p>
      </dsp:txBody>
      <dsp:txXfrm>
        <a:off x="2825750" y="1693"/>
        <a:ext cx="2476500" cy="1650999"/>
      </dsp:txXfrm>
    </dsp:sp>
    <dsp:sp modelId="{6C7C697A-8010-3845-A1CC-AFAEA5A2CF3E}">
      <dsp:nvSpPr>
        <dsp:cNvPr id="0" name=""/>
        <dsp:cNvSpPr/>
      </dsp:nvSpPr>
      <dsp:spPr>
        <a:xfrm>
          <a:off x="2000250" y="1883833"/>
          <a:ext cx="4127499" cy="1650999"/>
        </a:xfrm>
        <a:prstGeom prst="chevron">
          <a:avLst/>
        </a:prstGeom>
        <a:solidFill>
          <a:srgbClr val="00B050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260" tIns="24130" rIns="0" bIns="24130" numCol="1" spcCol="1270" anchor="ctr" anchorCtr="0">
          <a:noAutofit/>
        </a:bodyPr>
        <a:lstStyle/>
        <a:p>
          <a:pPr marL="0" lvl="0" indent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800" b="1" kern="1200" dirty="0"/>
            <a:t>Israel</a:t>
          </a:r>
        </a:p>
      </dsp:txBody>
      <dsp:txXfrm>
        <a:off x="2825750" y="1883833"/>
        <a:ext cx="2476500" cy="1650999"/>
      </dsp:txXfrm>
    </dsp:sp>
    <dsp:sp modelId="{F1C5D473-71D2-B84A-9BC6-2E72D0D9185B}">
      <dsp:nvSpPr>
        <dsp:cNvPr id="0" name=""/>
        <dsp:cNvSpPr/>
      </dsp:nvSpPr>
      <dsp:spPr>
        <a:xfrm>
          <a:off x="2000250" y="3765973"/>
          <a:ext cx="4127499" cy="1650999"/>
        </a:xfrm>
        <a:prstGeom prst="chevron">
          <a:avLst/>
        </a:prstGeom>
        <a:solidFill>
          <a:srgbClr val="00B0F0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260" tIns="24130" rIns="0" bIns="24130" numCol="1" spcCol="1270" anchor="ctr" anchorCtr="0">
          <a:noAutofit/>
        </a:bodyPr>
        <a:lstStyle/>
        <a:p>
          <a:pPr marL="0" lvl="0" indent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800" b="1" kern="1200" dirty="0"/>
            <a:t>Individuals</a:t>
          </a:r>
        </a:p>
      </dsp:txBody>
      <dsp:txXfrm>
        <a:off x="2825750" y="3765973"/>
        <a:ext cx="2476500" cy="165099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Process3">
  <dgm:title val=""/>
  <dgm:desc val=""/>
  <dgm:catLst>
    <dgm:cat type="process" pri="11000"/>
    <dgm:cat type="convert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chPref val="3"/>
      <dgm:dir/>
      <dgm:animLvl val="lvl"/>
      <dgm:resizeHandles/>
    </dgm:varLst>
    <dgm:choose name="Name1">
      <dgm:if name="Name2" func="var" arg="dir" op="equ" val="norm">
        <dgm:alg type="lin">
          <dgm:param type="linDir" val="fromT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T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bigChev" refType="w"/>
      <dgm:constr type="h" for="des" forName="bigChev" refType="w" refFor="des" refForName="bigChev" op="equ" fact="0.4"/>
      <dgm:constr type="w" for="des" forName="node" refType="w" refFor="des" refForName="bigChev" fact="0.83"/>
      <dgm:constr type="h" for="des" forName="node" refType="w" refFor="des" refForName="node" op="equ" fact="0.4"/>
      <dgm:constr type="w" for="des" forName="parTrans" refType="w" refFor="des" refForName="bigChev" op="equ" fact="-0.13"/>
      <dgm:constr type="w" for="des" forName="sibTrans" refType="w" refFor="des" refForName="node" op="equ" fact="-0.14"/>
      <dgm:constr type="h" for="ch" forName="vSp" refType="h" refFor="des" refForName="bigChev" op="equ" fact="0.14"/>
      <dgm:constr type="primFontSz" for="des" forName="node" op="equ"/>
      <dgm:constr type="primFontSz" for="des" forName="bigChev" op="equ"/>
    </dgm:constrLst>
    <dgm:ruleLst/>
    <dgm:forEach name="Name4" axis="ch" ptType="node">
      <dgm:layoutNode name="horFlow">
        <dgm:choose name="Name5">
          <dgm:if name="Name6" func="var" arg="dir" op="equ" val="norm">
            <dgm:alg type="lin">
              <dgm:param type="linDir" val="fromL"/>
              <dgm:param type="nodeHorzAlign" val="l"/>
              <dgm:param type="nodeVertAlign" val="mid"/>
              <dgm:param type="fallback" val="2D"/>
            </dgm:alg>
          </dgm:if>
          <dgm:else name="Name7">
            <dgm:alg type="lin">
              <dgm:param type="linDir" val="fromR"/>
              <dgm:param type="nodeHorzAlign" val="r"/>
              <dgm:param type="nodeVertAlign" val="mid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bigChev" styleLbl="node1">
          <dgm:alg type="tx"/>
          <dgm:choose name="Name8">
            <dgm:if name="Name9" func="var" arg="dir" op="equ" val="norm">
              <dgm:shape xmlns:r="http://schemas.openxmlformats.org/officeDocument/2006/relationships" type="chevron" r:blip="">
                <dgm:adjLst/>
              </dgm:shape>
              <dgm:presOf axis="self"/>
              <dgm:constrLst>
                <dgm:constr type="primFontSz" val="65"/>
                <dgm:constr type="rMarg"/>
                <dgm:constr type="lMarg" refType="primFontSz" fact="0.1"/>
                <dgm:constr type="tMarg" refType="primFontSz" fact="0.05"/>
                <dgm:constr type="bMarg" refType="primFontSz" fact="0.05"/>
              </dgm:constrLst>
            </dgm:if>
            <dgm:else name="Name10">
              <dgm:shape xmlns:r="http://schemas.openxmlformats.org/officeDocument/2006/relationships" rot="180" type="chevron" r:blip="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1"/>
                <dgm:constr type="tMarg" refType="primFontSz" fact="0.05"/>
                <dgm:constr type="bMarg" refType="primFontSz" fact="0.05"/>
              </dgm:constrLst>
            </dgm:else>
          </dgm:choose>
          <dgm:ruleLst>
            <dgm:rule type="primFontSz" val="5" fact="NaN" max="NaN"/>
          </dgm:ruleLst>
        </dgm:layoutNode>
        <dgm:forEach name="parTransForEach" axis="ch" ptType="parTrans" cnt="1">
          <dgm:layoutNode name="par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  <dgm:forEach name="Name11" axis="ch" ptType="node">
          <dgm:layoutNode name="node" styleLbl="alignAccFollowNode1">
            <dgm:varLst>
              <dgm:bulletEnabled val="1"/>
            </dgm:varLst>
            <dgm:alg type="tx"/>
            <dgm:choose name="Name12">
              <dgm:if name="Name13" func="var" arg="dir" op="equ" val="norm">
                <dgm:shape xmlns:r="http://schemas.openxmlformats.org/officeDocument/2006/relationships" type="chevron" r:blip="">
                  <dgm:adjLst/>
                </dgm:shape>
                <dgm:presOf axis="desOrSelf" ptType="node"/>
                <dgm:constrLst>
                  <dgm:constr type="primFontSz" val="65"/>
                  <dgm:constr type="rMarg"/>
                  <dgm:constr type="lMarg" refType="primFontSz" fact="0.1"/>
                  <dgm:constr type="tMarg" refType="primFontSz" fact="0.05"/>
                  <dgm:constr type="bMarg" refType="primFontSz" fact="0.05"/>
                </dgm:constrLst>
              </dgm:if>
              <dgm:else name="Name14">
                <dgm:shape xmlns:r="http://schemas.openxmlformats.org/officeDocument/2006/relationships" rot="180" type="chevron" r:blip="">
                  <dgm:adjLst/>
                </dgm:shape>
                <dgm:presOf axis="desOrSelf" ptType="node"/>
                <dgm:constrLst>
                  <dgm:constr type="primFontSz" val="65"/>
                  <dgm:constr type="lMarg"/>
                  <dgm:constr type="rMarg" refType="primFontSz" fact="0.1"/>
                  <dgm:constr type="tMarg" refType="primFontSz" fact="0.05"/>
                  <dgm:constr type="bMarg" refType="primFontSz" fact="0.05"/>
                </dgm:constrLst>
              </dgm:else>
            </dgm:choose>
            <dgm:ruleLst>
              <dgm:rule type="primFontSz" val="5" fact="NaN" max="NaN"/>
            </dgm:ruleLst>
          </dgm:layoutNode>
          <dgm:forEach name="sibTransForEach" axis="followSib" ptType="sibTrans" cnt="1">
            <dgm:layoutNode name="sibTrans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layoutNode>
      <dgm:choose name="Name15">
        <dgm:if name="Name16" axis="self" ptType="node" func="revPos" op="gte" val="2">
          <dgm:layoutNode name="v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4E8AD2-7F63-31C0-EB6A-D8F39D6A623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F81CCF7-0609-AD29-1F39-DBE57219D37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C99A462-4F6A-EF1C-388A-9E12DC4AE8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91E307-8179-8345-8EB3-9B8DFB56B182}" type="datetimeFigureOut">
              <a:rPr lang="en-US" smtClean="0"/>
              <a:t>9/14/25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D0A3FC5-675E-85CE-0F1D-E2F16A9C2B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C59903-CDF5-F8C9-63EB-A055E4F63B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479817-056A-A44E-A94F-0A1B429448D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06400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E17568-80D5-43F8-A22F-0B83429495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C3BF1CB-D53A-2CD1-DF74-DE5CD7A37B5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8087D40-5D06-6CBA-BECF-E635AAD01D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91E307-8179-8345-8EB3-9B8DFB56B182}" type="datetimeFigureOut">
              <a:rPr lang="en-US" smtClean="0"/>
              <a:t>9/14/25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527B88-F378-D1C3-E774-EB49E32B8D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9292262-2BDC-75DA-CAD3-A620189801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479817-056A-A44E-A94F-0A1B429448D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57010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81224A3-1ED3-FF61-FCE2-DDB4E852126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91E56C7-199B-9DDE-00DC-9BCD50EC95A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DD37270-D058-0637-4944-438FE76F19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91E307-8179-8345-8EB3-9B8DFB56B182}" type="datetimeFigureOut">
              <a:rPr lang="en-US" smtClean="0"/>
              <a:t>9/14/25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D57920C-9EAB-212B-9677-DE1FDF11A5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C9C04FE-6FB8-CC24-827D-839335A120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479817-056A-A44E-A94F-0A1B429448D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67052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DF9651-A949-1AB3-BEBA-30E451E961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A9745B-B2FA-487F-47E2-49D75C562D6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78A7761-75D3-D75A-C614-0CCC5D7A6C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91E307-8179-8345-8EB3-9B8DFB56B182}" type="datetimeFigureOut">
              <a:rPr lang="en-US" smtClean="0"/>
              <a:t>9/14/25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797C8B6-FA9B-61DD-172F-120231EFDB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BE76BAC-A13A-D2C0-B3BC-769C3432AD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479817-056A-A44E-A94F-0A1B429448D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40124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D68D4B-8B90-769C-0DAD-A9857CC60C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51BE058-7440-AD37-6C53-E50417F9972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1AA9303-25CD-434D-A6DD-7A1F514E39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91E307-8179-8345-8EB3-9B8DFB56B182}" type="datetimeFigureOut">
              <a:rPr lang="en-US" smtClean="0"/>
              <a:t>9/14/25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CAC5815-1B09-E20D-DDFA-29025E62C0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DDF114A-D557-DFDD-5034-4B35858F29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479817-056A-A44E-A94F-0A1B429448D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27225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1CE65E-B6E5-CE8A-A306-1808CDEF64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C0C0A1-2CE1-55AF-953D-04C0F3CB46D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D41ED8E-88A7-90EE-B53E-8177CC589BB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B771411-FFB4-EF6F-2E4D-B6AD9B8E13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91E307-8179-8345-8EB3-9B8DFB56B182}" type="datetimeFigureOut">
              <a:rPr lang="en-US" smtClean="0"/>
              <a:t>9/14/25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32EF556-9B0C-DD11-8229-25BD12FE92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A87181F-9389-624F-AE0F-371919CEE1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479817-056A-A44E-A94F-0A1B429448D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50444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508FFA-E5EF-4154-2A0F-2C64A314A2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4CB9F95-6BB5-54FA-31F2-24C5F2B9FD3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747707D-E7EC-0B61-DAEB-1D3406001CB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64EBA0F-1571-B147-9313-2860F9EE907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42F1DAC-BE37-C213-109A-8DC48EF2057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BFDB2D4-4F46-2605-CC1E-D54355A75D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91E307-8179-8345-8EB3-9B8DFB56B182}" type="datetimeFigureOut">
              <a:rPr lang="en-US" smtClean="0"/>
              <a:t>9/14/25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C7F930C-2E7E-211F-9F7D-51A3D1D8BC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660FA54-9D2B-4724-18CC-7020251614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479817-056A-A44E-A94F-0A1B429448D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79776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9C74A8-325F-6E9F-AD7D-99695001A9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518D8D8-956D-56B7-CEF8-4FA6A76442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91E307-8179-8345-8EB3-9B8DFB56B182}" type="datetimeFigureOut">
              <a:rPr lang="en-US" smtClean="0"/>
              <a:t>9/14/25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B214B40-05F3-4E28-05EB-5FDD03F9C9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CE94362-2656-1799-BDD8-128A348EF0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479817-056A-A44E-A94F-0A1B429448D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04733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45F923D-774E-123F-66EC-827A3E29AB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91E307-8179-8345-8EB3-9B8DFB56B182}" type="datetimeFigureOut">
              <a:rPr lang="en-US" smtClean="0"/>
              <a:t>9/14/25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DF9813F-6BE8-4B5C-2D03-01E3D9EC99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1E81F87-B705-F1DC-C87A-B143D3E28D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479817-056A-A44E-A94F-0A1B429448D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65004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24D82F-5FC0-73CF-E83E-A26C3CF57A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131474-A908-30A1-8CE1-CB53331BB5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2662151-6330-279A-00F4-9DB9D2DF9E7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F622E08-0E17-F2B8-F331-3FCDAEC39A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91E307-8179-8345-8EB3-9B8DFB56B182}" type="datetimeFigureOut">
              <a:rPr lang="en-US" smtClean="0"/>
              <a:t>9/14/25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3782124-4D3F-F5DB-C596-5845B04C25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3DD8A74-870D-8E52-71CA-387EDD4A95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479817-056A-A44E-A94F-0A1B429448D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65542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26A8E9-617D-45F1-9837-C35A2CF023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053300A-24AC-708E-2DA4-56957AFCBF6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A0E4D49-1DA5-2868-A2C5-136DE4AE75D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986C0D7-0481-48B4-873C-80FD46DD02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91E307-8179-8345-8EB3-9B8DFB56B182}" type="datetimeFigureOut">
              <a:rPr lang="en-US" smtClean="0"/>
              <a:t>9/14/25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ABD2532-FF54-4C0D-739F-DC461F0824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2F4F19F-6C3D-E932-6AD4-31178F1E1F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479817-056A-A44E-A94F-0A1B429448D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83346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E81A218-0A79-12A4-F9DA-1EE2799C3C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0D71718-3707-E865-466E-EF82B34DB3D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E268BDB-4083-AA04-4EF8-8F4E3ADF936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B91E307-8179-8345-8EB3-9B8DFB56B182}" type="datetimeFigureOut">
              <a:rPr lang="en-US" smtClean="0"/>
              <a:t>9/14/25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AD48C4D-65DD-51CA-5153-BEB834BF3E9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7C67291-89AC-A748-7E84-FC4DC3E311F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B479817-056A-A44E-A94F-0A1B429448D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65991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06DA9DF9-31F7-4056-B42E-878CC92417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118568FE-C73E-7B3C-EE70-9B9F05C22E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3632" y="643467"/>
            <a:ext cx="5629154" cy="4567137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3700" b="1" dirty="0"/>
              <a:t>Tell them what you are going to tell them.</a:t>
            </a:r>
            <a:br>
              <a:rPr lang="en-US" sz="3700" b="1" dirty="0"/>
            </a:br>
            <a:br>
              <a:rPr lang="en-US" sz="3700" b="1" dirty="0"/>
            </a:br>
            <a:r>
              <a:rPr lang="en-US" sz="3700" b="1" dirty="0"/>
              <a:t>Tell them.</a:t>
            </a:r>
            <a:br>
              <a:rPr lang="en-US" sz="3700" b="1" dirty="0"/>
            </a:br>
            <a:br>
              <a:rPr lang="en-US" sz="3700" b="1" dirty="0"/>
            </a:br>
            <a:r>
              <a:rPr lang="en-US" sz="3700" b="1" dirty="0"/>
              <a:t>Tell them what you told them. </a:t>
            </a:r>
          </a:p>
        </p:txBody>
      </p:sp>
      <p:pic>
        <p:nvPicPr>
          <p:cNvPr id="6" name="Picture 5" descr="A person in a robe with a group of people around him&#10;&#10;AI-generated content may be incorrect.">
            <a:extLst>
              <a:ext uri="{FF2B5EF4-FFF2-40B4-BE49-F238E27FC236}">
                <a16:creationId xmlns:a16="http://schemas.microsoft.com/office/drawing/2014/main" id="{0DD5D815-5FCC-E218-47F0-6A130594035F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r="13054"/>
          <a:stretch>
            <a:fillRect/>
          </a:stretch>
        </p:blipFill>
        <p:spPr>
          <a:xfrm>
            <a:off x="6229215" y="10"/>
            <a:ext cx="5962785" cy="6857990"/>
          </a:xfrm>
          <a:custGeom>
            <a:avLst/>
            <a:gdLst/>
            <a:ahLst/>
            <a:cxnLst/>
            <a:rect l="l" t="t" r="r" b="b"/>
            <a:pathLst>
              <a:path w="5962785" h="6858000">
                <a:moveTo>
                  <a:pt x="1044839" y="0"/>
                </a:moveTo>
                <a:lnTo>
                  <a:pt x="5962785" y="0"/>
                </a:lnTo>
                <a:lnTo>
                  <a:pt x="5962785" y="6858000"/>
                </a:lnTo>
                <a:lnTo>
                  <a:pt x="1469886" y="6858000"/>
                </a:lnTo>
                <a:lnTo>
                  <a:pt x="1416006" y="6823984"/>
                </a:lnTo>
                <a:cubicBezTo>
                  <a:pt x="1356767" y="6787940"/>
                  <a:pt x="1296437" y="6755500"/>
                  <a:pt x="1232473" y="6733873"/>
                </a:cubicBezTo>
                <a:cubicBezTo>
                  <a:pt x="1145250" y="6705037"/>
                  <a:pt x="1060933" y="6654575"/>
                  <a:pt x="1075471" y="6503186"/>
                </a:cubicBezTo>
                <a:cubicBezTo>
                  <a:pt x="1078378" y="6459932"/>
                  <a:pt x="1055118" y="6427493"/>
                  <a:pt x="1020229" y="6438306"/>
                </a:cubicBezTo>
                <a:cubicBezTo>
                  <a:pt x="953358" y="6459932"/>
                  <a:pt x="921375" y="6398656"/>
                  <a:pt x="883579" y="6351798"/>
                </a:cubicBezTo>
                <a:cubicBezTo>
                  <a:pt x="816707" y="6268895"/>
                  <a:pt x="752743" y="6182387"/>
                  <a:pt x="645167" y="6167969"/>
                </a:cubicBezTo>
                <a:cubicBezTo>
                  <a:pt x="665519" y="6103088"/>
                  <a:pt x="700408" y="6110298"/>
                  <a:pt x="732391" y="6124716"/>
                </a:cubicBezTo>
                <a:cubicBezTo>
                  <a:pt x="816707" y="6160761"/>
                  <a:pt x="901023" y="6200410"/>
                  <a:pt x="985339" y="6236455"/>
                </a:cubicBezTo>
                <a:cubicBezTo>
                  <a:pt x="1040581" y="6258081"/>
                  <a:pt x="1095822" y="6290522"/>
                  <a:pt x="1168509" y="6265291"/>
                </a:cubicBezTo>
                <a:cubicBezTo>
                  <a:pt x="1104545" y="6135530"/>
                  <a:pt x="996969" y="6110298"/>
                  <a:pt x="909746" y="6070649"/>
                </a:cubicBezTo>
                <a:cubicBezTo>
                  <a:pt x="802169" y="6020185"/>
                  <a:pt x="738206" y="5926470"/>
                  <a:pt x="659704" y="5818335"/>
                </a:cubicBezTo>
                <a:cubicBezTo>
                  <a:pt x="738206" y="5789500"/>
                  <a:pt x="787632" y="5868798"/>
                  <a:pt x="851597" y="5865193"/>
                </a:cubicBezTo>
                <a:cubicBezTo>
                  <a:pt x="854504" y="5854380"/>
                  <a:pt x="860319" y="5832753"/>
                  <a:pt x="860319" y="5832753"/>
                </a:cubicBezTo>
                <a:cubicBezTo>
                  <a:pt x="755650" y="5775081"/>
                  <a:pt x="709132" y="5666947"/>
                  <a:pt x="691686" y="5533581"/>
                </a:cubicBezTo>
                <a:cubicBezTo>
                  <a:pt x="685872" y="5465095"/>
                  <a:pt x="648075" y="5443468"/>
                  <a:pt x="610278" y="5411029"/>
                </a:cubicBezTo>
                <a:cubicBezTo>
                  <a:pt x="482350" y="5299289"/>
                  <a:pt x="345700" y="5198364"/>
                  <a:pt x="238123" y="5046976"/>
                </a:cubicBezTo>
                <a:cubicBezTo>
                  <a:pt x="363144" y="5064998"/>
                  <a:pt x="461997" y="5165924"/>
                  <a:pt x="592833" y="5209177"/>
                </a:cubicBezTo>
                <a:cubicBezTo>
                  <a:pt x="488165" y="5043371"/>
                  <a:pt x="351514" y="4956864"/>
                  <a:pt x="226494" y="4855939"/>
                </a:cubicBezTo>
                <a:cubicBezTo>
                  <a:pt x="168344" y="4809081"/>
                  <a:pt x="116011" y="4751408"/>
                  <a:pt x="49139" y="4726177"/>
                </a:cubicBezTo>
                <a:cubicBezTo>
                  <a:pt x="25879" y="4718968"/>
                  <a:pt x="-14825" y="4700947"/>
                  <a:pt x="5527" y="4650483"/>
                </a:cubicBezTo>
                <a:cubicBezTo>
                  <a:pt x="22972" y="4607230"/>
                  <a:pt x="54954" y="4621648"/>
                  <a:pt x="84029" y="4632460"/>
                </a:cubicBezTo>
                <a:cubicBezTo>
                  <a:pt x="153807" y="4661296"/>
                  <a:pt x="229401" y="4661296"/>
                  <a:pt x="325347" y="4661296"/>
                </a:cubicBezTo>
                <a:cubicBezTo>
                  <a:pt x="243939" y="4524326"/>
                  <a:pt x="95658" y="4567580"/>
                  <a:pt x="25879" y="4423401"/>
                </a:cubicBezTo>
                <a:cubicBezTo>
                  <a:pt x="113103" y="4398170"/>
                  <a:pt x="179975" y="4448632"/>
                  <a:pt x="249753" y="4459446"/>
                </a:cubicBezTo>
                <a:cubicBezTo>
                  <a:pt x="313718" y="4470259"/>
                  <a:pt x="328254" y="4445028"/>
                  <a:pt x="313718" y="4365729"/>
                </a:cubicBezTo>
                <a:cubicBezTo>
                  <a:pt x="290458" y="4243177"/>
                  <a:pt x="325347" y="4181900"/>
                  <a:pt x="418386" y="4214341"/>
                </a:cubicBezTo>
                <a:cubicBezTo>
                  <a:pt x="505609" y="4246781"/>
                  <a:pt x="514332" y="4199922"/>
                  <a:pt x="491072" y="4131438"/>
                </a:cubicBezTo>
                <a:cubicBezTo>
                  <a:pt x="456183" y="4030512"/>
                  <a:pt x="493979" y="3951214"/>
                  <a:pt x="520147" y="3864706"/>
                </a:cubicBezTo>
                <a:cubicBezTo>
                  <a:pt x="560851" y="3734945"/>
                  <a:pt x="543407" y="3670064"/>
                  <a:pt x="459090" y="3572743"/>
                </a:cubicBezTo>
                <a:cubicBezTo>
                  <a:pt x="409664" y="3518676"/>
                  <a:pt x="360236" y="3471818"/>
                  <a:pt x="290458" y="3424959"/>
                </a:cubicBezTo>
                <a:cubicBezTo>
                  <a:pt x="450368" y="3399728"/>
                  <a:pt x="284643" y="3313221"/>
                  <a:pt x="339884" y="3259153"/>
                </a:cubicBezTo>
                <a:cubicBezTo>
                  <a:pt x="453275" y="3237527"/>
                  <a:pt x="543407" y="3410542"/>
                  <a:pt x="697501" y="3360078"/>
                </a:cubicBezTo>
                <a:cubicBezTo>
                  <a:pt x="511425" y="3212294"/>
                  <a:pt x="302087" y="3165436"/>
                  <a:pt x="165437" y="2967190"/>
                </a:cubicBezTo>
                <a:cubicBezTo>
                  <a:pt x="197419" y="2923937"/>
                  <a:pt x="229401" y="2967190"/>
                  <a:pt x="255568" y="2949167"/>
                </a:cubicBezTo>
                <a:cubicBezTo>
                  <a:pt x="255568" y="2938354"/>
                  <a:pt x="560851" y="3006840"/>
                  <a:pt x="578296" y="2725691"/>
                </a:cubicBezTo>
                <a:cubicBezTo>
                  <a:pt x="584111" y="2725691"/>
                  <a:pt x="589926" y="2725691"/>
                  <a:pt x="595740" y="2714876"/>
                </a:cubicBezTo>
                <a:cubicBezTo>
                  <a:pt x="627722" y="2675228"/>
                  <a:pt x="598648" y="2581510"/>
                  <a:pt x="650982" y="2574301"/>
                </a:cubicBezTo>
                <a:cubicBezTo>
                  <a:pt x="709132" y="2567092"/>
                  <a:pt x="764373" y="2534653"/>
                  <a:pt x="825429" y="2552674"/>
                </a:cubicBezTo>
                <a:cubicBezTo>
                  <a:pt x="871949" y="2567092"/>
                  <a:pt x="921375" y="2585115"/>
                  <a:pt x="970802" y="2585115"/>
                </a:cubicBezTo>
                <a:cubicBezTo>
                  <a:pt x="1023136" y="2585115"/>
                  <a:pt x="1095822" y="2707668"/>
                  <a:pt x="1127805" y="2545465"/>
                </a:cubicBezTo>
                <a:cubicBezTo>
                  <a:pt x="1127805" y="2538257"/>
                  <a:pt x="1217936" y="2556280"/>
                  <a:pt x="1267362" y="2563488"/>
                </a:cubicBezTo>
                <a:cubicBezTo>
                  <a:pt x="1308067" y="2570698"/>
                  <a:pt x="1357494" y="2603137"/>
                  <a:pt x="1386568" y="2538257"/>
                </a:cubicBezTo>
                <a:cubicBezTo>
                  <a:pt x="1401105" y="2498607"/>
                  <a:pt x="1331326" y="2426518"/>
                  <a:pt x="1270270" y="2419309"/>
                </a:cubicBezTo>
                <a:cubicBezTo>
                  <a:pt x="1215029" y="2412101"/>
                  <a:pt x="1159787" y="2404892"/>
                  <a:pt x="1107453" y="2419309"/>
                </a:cubicBezTo>
                <a:cubicBezTo>
                  <a:pt x="1043489" y="2437331"/>
                  <a:pt x="1008599" y="2408495"/>
                  <a:pt x="991154" y="2343615"/>
                </a:cubicBezTo>
                <a:cubicBezTo>
                  <a:pt x="970802" y="2275131"/>
                  <a:pt x="933005" y="2239085"/>
                  <a:pt x="880671" y="2206645"/>
                </a:cubicBezTo>
                <a:cubicBezTo>
                  <a:pt x="752743" y="2127346"/>
                  <a:pt x="630630" y="2033629"/>
                  <a:pt x="491072" y="1986771"/>
                </a:cubicBezTo>
                <a:cubicBezTo>
                  <a:pt x="464905" y="1979562"/>
                  <a:pt x="432923" y="1965145"/>
                  <a:pt x="421293" y="1903868"/>
                </a:cubicBezTo>
                <a:cubicBezTo>
                  <a:pt x="799262" y="1997584"/>
                  <a:pt x="1142342" y="2239085"/>
                  <a:pt x="1531941" y="2224667"/>
                </a:cubicBezTo>
                <a:cubicBezTo>
                  <a:pt x="1427272" y="2148974"/>
                  <a:pt x="1302252" y="2145369"/>
                  <a:pt x="1188861" y="2091301"/>
                </a:cubicBezTo>
                <a:cubicBezTo>
                  <a:pt x="1270270" y="2051652"/>
                  <a:pt x="1345864" y="2094906"/>
                  <a:pt x="1421458" y="2116532"/>
                </a:cubicBezTo>
                <a:cubicBezTo>
                  <a:pt x="1485422" y="2134554"/>
                  <a:pt x="1543571" y="2138160"/>
                  <a:pt x="1549386" y="2026420"/>
                </a:cubicBezTo>
                <a:cubicBezTo>
                  <a:pt x="1549386" y="2015607"/>
                  <a:pt x="1549386" y="2008398"/>
                  <a:pt x="1549386" y="1997584"/>
                </a:cubicBezTo>
                <a:cubicBezTo>
                  <a:pt x="1526126" y="1950727"/>
                  <a:pt x="1494144" y="1929099"/>
                  <a:pt x="1453440" y="1914682"/>
                </a:cubicBezTo>
                <a:cubicBezTo>
                  <a:pt x="1430180" y="1907473"/>
                  <a:pt x="1398198" y="1893056"/>
                  <a:pt x="1398198" y="1860614"/>
                </a:cubicBezTo>
                <a:cubicBezTo>
                  <a:pt x="1401105" y="1738063"/>
                  <a:pt x="1322604" y="1702018"/>
                  <a:pt x="1247011" y="1665972"/>
                </a:cubicBezTo>
                <a:cubicBezTo>
                  <a:pt x="1287715" y="1604696"/>
                  <a:pt x="1322604" y="1647950"/>
                  <a:pt x="1354586" y="1644345"/>
                </a:cubicBezTo>
                <a:cubicBezTo>
                  <a:pt x="1374939" y="1640741"/>
                  <a:pt x="1395290" y="1637138"/>
                  <a:pt x="1395290" y="1604696"/>
                </a:cubicBezTo>
                <a:cubicBezTo>
                  <a:pt x="1395290" y="1579465"/>
                  <a:pt x="1386568" y="1547025"/>
                  <a:pt x="1366216" y="1547025"/>
                </a:cubicBezTo>
                <a:cubicBezTo>
                  <a:pt x="1238288" y="1543420"/>
                  <a:pt x="1165601" y="1370405"/>
                  <a:pt x="1031858" y="1370405"/>
                </a:cubicBezTo>
                <a:cubicBezTo>
                  <a:pt x="950450" y="1370405"/>
                  <a:pt x="1072563" y="1273083"/>
                  <a:pt x="1005692" y="1233435"/>
                </a:cubicBezTo>
                <a:cubicBezTo>
                  <a:pt x="991154" y="1222621"/>
                  <a:pt x="1046396" y="1208203"/>
                  <a:pt x="1069655" y="1211808"/>
                </a:cubicBezTo>
                <a:cubicBezTo>
                  <a:pt x="1092915" y="1215412"/>
                  <a:pt x="1113268" y="1240644"/>
                  <a:pt x="1142342" y="1222621"/>
                </a:cubicBezTo>
                <a:cubicBezTo>
                  <a:pt x="1156879" y="1157741"/>
                  <a:pt x="1119082" y="1132510"/>
                  <a:pt x="1084193" y="1114487"/>
                </a:cubicBezTo>
                <a:cubicBezTo>
                  <a:pt x="1008599" y="1071234"/>
                  <a:pt x="933005" y="1020771"/>
                  <a:pt x="848689" y="1006353"/>
                </a:cubicBezTo>
                <a:cubicBezTo>
                  <a:pt x="819615" y="1002748"/>
                  <a:pt x="802169" y="984726"/>
                  <a:pt x="805077" y="948681"/>
                </a:cubicBezTo>
                <a:cubicBezTo>
                  <a:pt x="810892" y="901822"/>
                  <a:pt x="839967" y="916240"/>
                  <a:pt x="863226" y="919844"/>
                </a:cubicBezTo>
                <a:cubicBezTo>
                  <a:pt x="877764" y="923450"/>
                  <a:pt x="892301" y="934263"/>
                  <a:pt x="906838" y="909031"/>
                </a:cubicBezTo>
                <a:cubicBezTo>
                  <a:pt x="566666" y="653113"/>
                  <a:pt x="386404" y="667532"/>
                  <a:pt x="5527" y="458471"/>
                </a:cubicBezTo>
                <a:cubicBezTo>
                  <a:pt x="89843" y="418822"/>
                  <a:pt x="150900" y="447658"/>
                  <a:pt x="209049" y="454867"/>
                </a:cubicBezTo>
                <a:cubicBezTo>
                  <a:pt x="354422" y="472890"/>
                  <a:pt x="264290" y="505329"/>
                  <a:pt x="409664" y="526956"/>
                </a:cubicBezTo>
                <a:cubicBezTo>
                  <a:pt x="479443" y="537770"/>
                  <a:pt x="543407" y="573815"/>
                  <a:pt x="621908" y="516143"/>
                </a:cubicBezTo>
                <a:cubicBezTo>
                  <a:pt x="674242" y="476494"/>
                  <a:pt x="758558" y="519747"/>
                  <a:pt x="822522" y="552188"/>
                </a:cubicBezTo>
                <a:cubicBezTo>
                  <a:pt x="874856" y="581024"/>
                  <a:pt x="927190" y="588232"/>
                  <a:pt x="996969" y="552188"/>
                </a:cubicBezTo>
                <a:cubicBezTo>
                  <a:pt x="933005" y="530562"/>
                  <a:pt x="883579" y="512539"/>
                  <a:pt x="834151" y="498120"/>
                </a:cubicBezTo>
                <a:cubicBezTo>
                  <a:pt x="793447" y="487307"/>
                  <a:pt x="770187" y="462076"/>
                  <a:pt x="773095" y="408008"/>
                </a:cubicBezTo>
                <a:cubicBezTo>
                  <a:pt x="773095" y="379172"/>
                  <a:pt x="764373" y="339523"/>
                  <a:pt x="793447" y="325106"/>
                </a:cubicBezTo>
                <a:cubicBezTo>
                  <a:pt x="816707" y="310688"/>
                  <a:pt x="848689" y="325106"/>
                  <a:pt x="860319" y="350336"/>
                </a:cubicBezTo>
                <a:cubicBezTo>
                  <a:pt x="874856" y="397195"/>
                  <a:pt x="889393" y="440449"/>
                  <a:pt x="938820" y="444054"/>
                </a:cubicBezTo>
                <a:cubicBezTo>
                  <a:pt x="1005692" y="451262"/>
                  <a:pt x="967894" y="422426"/>
                  <a:pt x="956265" y="386381"/>
                </a:cubicBezTo>
                <a:cubicBezTo>
                  <a:pt x="944635" y="346733"/>
                  <a:pt x="979525" y="335919"/>
                  <a:pt x="1002784" y="343127"/>
                </a:cubicBezTo>
                <a:cubicBezTo>
                  <a:pt x="1090008" y="375569"/>
                  <a:pt x="1180139" y="317897"/>
                  <a:pt x="1270270" y="364755"/>
                </a:cubicBezTo>
                <a:cubicBezTo>
                  <a:pt x="1247011" y="249411"/>
                  <a:pt x="1197583" y="198949"/>
                  <a:pt x="1092915" y="180926"/>
                </a:cubicBezTo>
                <a:cubicBezTo>
                  <a:pt x="1055118" y="177322"/>
                  <a:pt x="1014414" y="184530"/>
                  <a:pt x="979525" y="152090"/>
                </a:cubicBezTo>
                <a:cubicBezTo>
                  <a:pt x="959172" y="134068"/>
                  <a:pt x="938820" y="112441"/>
                  <a:pt x="953358" y="76396"/>
                </a:cubicBezTo>
                <a:cubicBezTo>
                  <a:pt x="962080" y="51165"/>
                  <a:pt x="985339" y="51165"/>
                  <a:pt x="1005692" y="58373"/>
                </a:cubicBezTo>
                <a:cubicBezTo>
                  <a:pt x="1090008" y="98023"/>
                  <a:pt x="1180139" y="108837"/>
                  <a:pt x="1267362" y="123254"/>
                </a:cubicBezTo>
                <a:cubicBezTo>
                  <a:pt x="1281900" y="126859"/>
                  <a:pt x="1296437" y="134068"/>
                  <a:pt x="1310975" y="98023"/>
                </a:cubicBezTo>
                <a:cubicBezTo>
                  <a:pt x="1260095" y="81803"/>
                  <a:pt x="1209941" y="62879"/>
                  <a:pt x="1159787" y="43505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4625362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FA4E41B-3205-075F-BC6C-404FCAADD59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943CAA20-3569-4189-9E48-239A229A86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D2F3B098-3DF6-47A4-7FC3-3A83261F5D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51381"/>
            <a:ext cx="10512552" cy="406654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66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“If I die, I die.”</a:t>
            </a:r>
          </a:p>
        </p:txBody>
      </p:sp>
      <p:sp>
        <p:nvSpPr>
          <p:cNvPr id="11" name="sketch line">
            <a:extLst>
              <a:ext uri="{FF2B5EF4-FFF2-40B4-BE49-F238E27FC236}">
                <a16:creationId xmlns:a16="http://schemas.microsoft.com/office/drawing/2014/main" id="{DA542B6D-E775-4832-91DC-2D20F85781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38200" y="4718595"/>
            <a:ext cx="5410200" cy="18288"/>
          </a:xfrm>
          <a:custGeom>
            <a:avLst/>
            <a:gdLst>
              <a:gd name="connsiteX0" fmla="*/ 0 w 5410200"/>
              <a:gd name="connsiteY0" fmla="*/ 0 h 18288"/>
              <a:gd name="connsiteX1" fmla="*/ 568071 w 5410200"/>
              <a:gd name="connsiteY1" fmla="*/ 0 h 18288"/>
              <a:gd name="connsiteX2" fmla="*/ 1298448 w 5410200"/>
              <a:gd name="connsiteY2" fmla="*/ 0 h 18288"/>
              <a:gd name="connsiteX3" fmla="*/ 1920621 w 5410200"/>
              <a:gd name="connsiteY3" fmla="*/ 0 h 18288"/>
              <a:gd name="connsiteX4" fmla="*/ 2488692 w 5410200"/>
              <a:gd name="connsiteY4" fmla="*/ 0 h 18288"/>
              <a:gd name="connsiteX5" fmla="*/ 3219069 w 5410200"/>
              <a:gd name="connsiteY5" fmla="*/ 0 h 18288"/>
              <a:gd name="connsiteX6" fmla="*/ 3895344 w 5410200"/>
              <a:gd name="connsiteY6" fmla="*/ 0 h 18288"/>
              <a:gd name="connsiteX7" fmla="*/ 4571619 w 5410200"/>
              <a:gd name="connsiteY7" fmla="*/ 0 h 18288"/>
              <a:gd name="connsiteX8" fmla="*/ 5410200 w 5410200"/>
              <a:gd name="connsiteY8" fmla="*/ 0 h 18288"/>
              <a:gd name="connsiteX9" fmla="*/ 5410200 w 5410200"/>
              <a:gd name="connsiteY9" fmla="*/ 18288 h 18288"/>
              <a:gd name="connsiteX10" fmla="*/ 4842129 w 5410200"/>
              <a:gd name="connsiteY10" fmla="*/ 18288 h 18288"/>
              <a:gd name="connsiteX11" fmla="*/ 4328160 w 5410200"/>
              <a:gd name="connsiteY11" fmla="*/ 18288 h 18288"/>
              <a:gd name="connsiteX12" fmla="*/ 3597783 w 5410200"/>
              <a:gd name="connsiteY12" fmla="*/ 18288 h 18288"/>
              <a:gd name="connsiteX13" fmla="*/ 3029712 w 5410200"/>
              <a:gd name="connsiteY13" fmla="*/ 18288 h 18288"/>
              <a:gd name="connsiteX14" fmla="*/ 2299335 w 5410200"/>
              <a:gd name="connsiteY14" fmla="*/ 18288 h 18288"/>
              <a:gd name="connsiteX15" fmla="*/ 1514856 w 5410200"/>
              <a:gd name="connsiteY15" fmla="*/ 18288 h 18288"/>
              <a:gd name="connsiteX16" fmla="*/ 892683 w 5410200"/>
              <a:gd name="connsiteY16" fmla="*/ 18288 h 18288"/>
              <a:gd name="connsiteX17" fmla="*/ 0 w 5410200"/>
              <a:gd name="connsiteY17" fmla="*/ 18288 h 18288"/>
              <a:gd name="connsiteX18" fmla="*/ 0 w 5410200"/>
              <a:gd name="connsiteY18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5410200" h="18288" fill="none" extrusionOk="0">
                <a:moveTo>
                  <a:pt x="0" y="0"/>
                </a:moveTo>
                <a:cubicBezTo>
                  <a:pt x="163050" y="-18707"/>
                  <a:pt x="319321" y="-16364"/>
                  <a:pt x="568071" y="0"/>
                </a:cubicBezTo>
                <a:cubicBezTo>
                  <a:pt x="816821" y="16364"/>
                  <a:pt x="1013224" y="-7268"/>
                  <a:pt x="1298448" y="0"/>
                </a:cubicBezTo>
                <a:cubicBezTo>
                  <a:pt x="1583672" y="7268"/>
                  <a:pt x="1631711" y="-3367"/>
                  <a:pt x="1920621" y="0"/>
                </a:cubicBezTo>
                <a:cubicBezTo>
                  <a:pt x="2209531" y="3367"/>
                  <a:pt x="2364420" y="-19184"/>
                  <a:pt x="2488692" y="0"/>
                </a:cubicBezTo>
                <a:cubicBezTo>
                  <a:pt x="2612964" y="19184"/>
                  <a:pt x="3023298" y="-34627"/>
                  <a:pt x="3219069" y="0"/>
                </a:cubicBezTo>
                <a:cubicBezTo>
                  <a:pt x="3414840" y="34627"/>
                  <a:pt x="3656810" y="24043"/>
                  <a:pt x="3895344" y="0"/>
                </a:cubicBezTo>
                <a:cubicBezTo>
                  <a:pt x="4133879" y="-24043"/>
                  <a:pt x="4393984" y="-19577"/>
                  <a:pt x="4571619" y="0"/>
                </a:cubicBezTo>
                <a:cubicBezTo>
                  <a:pt x="4749255" y="19577"/>
                  <a:pt x="5179928" y="-6281"/>
                  <a:pt x="5410200" y="0"/>
                </a:cubicBezTo>
                <a:cubicBezTo>
                  <a:pt x="5410730" y="6954"/>
                  <a:pt x="5410934" y="12839"/>
                  <a:pt x="5410200" y="18288"/>
                </a:cubicBezTo>
                <a:cubicBezTo>
                  <a:pt x="5139060" y="6751"/>
                  <a:pt x="5121593" y="31035"/>
                  <a:pt x="4842129" y="18288"/>
                </a:cubicBezTo>
                <a:cubicBezTo>
                  <a:pt x="4562665" y="5541"/>
                  <a:pt x="4448273" y="9487"/>
                  <a:pt x="4328160" y="18288"/>
                </a:cubicBezTo>
                <a:cubicBezTo>
                  <a:pt x="4208047" y="27089"/>
                  <a:pt x="3760936" y="22567"/>
                  <a:pt x="3597783" y="18288"/>
                </a:cubicBezTo>
                <a:cubicBezTo>
                  <a:pt x="3434630" y="14009"/>
                  <a:pt x="3299718" y="33213"/>
                  <a:pt x="3029712" y="18288"/>
                </a:cubicBezTo>
                <a:cubicBezTo>
                  <a:pt x="2759706" y="3363"/>
                  <a:pt x="2640159" y="27394"/>
                  <a:pt x="2299335" y="18288"/>
                </a:cubicBezTo>
                <a:cubicBezTo>
                  <a:pt x="1958511" y="9182"/>
                  <a:pt x="1801186" y="28985"/>
                  <a:pt x="1514856" y="18288"/>
                </a:cubicBezTo>
                <a:cubicBezTo>
                  <a:pt x="1228526" y="7591"/>
                  <a:pt x="1063509" y="-5305"/>
                  <a:pt x="892683" y="18288"/>
                </a:cubicBezTo>
                <a:cubicBezTo>
                  <a:pt x="721857" y="41881"/>
                  <a:pt x="186945" y="-20897"/>
                  <a:pt x="0" y="18288"/>
                </a:cubicBezTo>
                <a:cubicBezTo>
                  <a:pt x="-570" y="9279"/>
                  <a:pt x="132" y="5100"/>
                  <a:pt x="0" y="0"/>
                </a:cubicBezTo>
                <a:close/>
              </a:path>
              <a:path w="5410200" h="18288" stroke="0" extrusionOk="0">
                <a:moveTo>
                  <a:pt x="0" y="0"/>
                </a:moveTo>
                <a:cubicBezTo>
                  <a:pt x="285096" y="-4925"/>
                  <a:pt x="376456" y="22268"/>
                  <a:pt x="622173" y="0"/>
                </a:cubicBezTo>
                <a:cubicBezTo>
                  <a:pt x="867890" y="-22268"/>
                  <a:pt x="1031392" y="7228"/>
                  <a:pt x="1136142" y="0"/>
                </a:cubicBezTo>
                <a:cubicBezTo>
                  <a:pt x="1240892" y="-7228"/>
                  <a:pt x="1561853" y="9877"/>
                  <a:pt x="1920621" y="0"/>
                </a:cubicBezTo>
                <a:cubicBezTo>
                  <a:pt x="2279389" y="-9877"/>
                  <a:pt x="2367255" y="19546"/>
                  <a:pt x="2542794" y="0"/>
                </a:cubicBezTo>
                <a:cubicBezTo>
                  <a:pt x="2718333" y="-19546"/>
                  <a:pt x="2866732" y="-22226"/>
                  <a:pt x="3164967" y="0"/>
                </a:cubicBezTo>
                <a:cubicBezTo>
                  <a:pt x="3463202" y="22226"/>
                  <a:pt x="3568055" y="-2765"/>
                  <a:pt x="3949446" y="0"/>
                </a:cubicBezTo>
                <a:cubicBezTo>
                  <a:pt x="4330837" y="2765"/>
                  <a:pt x="4287895" y="10557"/>
                  <a:pt x="4517517" y="0"/>
                </a:cubicBezTo>
                <a:cubicBezTo>
                  <a:pt x="4747139" y="-10557"/>
                  <a:pt x="5149588" y="8716"/>
                  <a:pt x="5410200" y="0"/>
                </a:cubicBezTo>
                <a:cubicBezTo>
                  <a:pt x="5409517" y="5414"/>
                  <a:pt x="5409480" y="12510"/>
                  <a:pt x="5410200" y="18288"/>
                </a:cubicBezTo>
                <a:cubicBezTo>
                  <a:pt x="5163327" y="41494"/>
                  <a:pt x="5008749" y="10693"/>
                  <a:pt x="4842129" y="18288"/>
                </a:cubicBezTo>
                <a:cubicBezTo>
                  <a:pt x="4675509" y="25883"/>
                  <a:pt x="4433401" y="-615"/>
                  <a:pt x="4165854" y="18288"/>
                </a:cubicBezTo>
                <a:cubicBezTo>
                  <a:pt x="3898308" y="37191"/>
                  <a:pt x="3809032" y="-8710"/>
                  <a:pt x="3543681" y="18288"/>
                </a:cubicBezTo>
                <a:cubicBezTo>
                  <a:pt x="3278330" y="45286"/>
                  <a:pt x="3073876" y="-15917"/>
                  <a:pt x="2759202" y="18288"/>
                </a:cubicBezTo>
                <a:cubicBezTo>
                  <a:pt x="2444528" y="52493"/>
                  <a:pt x="2204144" y="3372"/>
                  <a:pt x="1974723" y="18288"/>
                </a:cubicBezTo>
                <a:cubicBezTo>
                  <a:pt x="1745302" y="33204"/>
                  <a:pt x="1602335" y="31490"/>
                  <a:pt x="1406652" y="18288"/>
                </a:cubicBezTo>
                <a:cubicBezTo>
                  <a:pt x="1210969" y="5086"/>
                  <a:pt x="923948" y="3161"/>
                  <a:pt x="730377" y="18288"/>
                </a:cubicBezTo>
                <a:cubicBezTo>
                  <a:pt x="536806" y="33415"/>
                  <a:pt x="336496" y="-141"/>
                  <a:pt x="0" y="18288"/>
                </a:cubicBezTo>
                <a:cubicBezTo>
                  <a:pt x="-306" y="11061"/>
                  <a:pt x="-655" y="7751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625009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A96A93E-39CB-4C71-FBCE-39498BD88BD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FE5555BE-18AE-7B0B-43B1-2BAB13D0E8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9488" y="127591"/>
            <a:ext cx="11844670" cy="6539023"/>
          </a:xfrm>
        </p:spPr>
        <p:txBody>
          <a:bodyPr/>
          <a:lstStyle/>
          <a:p>
            <a:pPr algn="ctr"/>
            <a:r>
              <a:rPr lang="en-US" b="1" dirty="0"/>
              <a:t>Macro</a:t>
            </a:r>
            <a:br>
              <a:rPr lang="en-US" b="1" dirty="0"/>
            </a:br>
            <a:br>
              <a:rPr lang="en-US" b="1" dirty="0"/>
            </a:br>
            <a:r>
              <a:rPr lang="en-US" b="1" dirty="0"/>
              <a:t>Micro</a:t>
            </a:r>
            <a:br>
              <a:rPr lang="en-US" b="1" dirty="0"/>
            </a:br>
            <a:br>
              <a:rPr lang="en-US" b="1" dirty="0"/>
            </a:br>
            <a:r>
              <a:rPr lang="en-US" b="1" dirty="0"/>
              <a:t>Providence</a:t>
            </a:r>
          </a:p>
        </p:txBody>
      </p:sp>
    </p:spTree>
    <p:extLst>
      <p:ext uri="{BB962C8B-B14F-4D97-AF65-F5344CB8AC3E}">
        <p14:creationId xmlns:p14="http://schemas.microsoft.com/office/powerpoint/2010/main" val="215498969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A8F6802-D9B8-662A-5535-06CD6D022F6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9B7AD9F6-8CE7-4299-8FC6-328F4DCD3F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1FDDBC10-C854-FA4C-4F8C-2A7222891D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8225" y="640080"/>
            <a:ext cx="5041952" cy="3566160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5000" b="1" dirty="0"/>
              <a:t>“Everything happens for a reason.”</a:t>
            </a:r>
            <a:br>
              <a:rPr lang="en-US" sz="5000" b="1" dirty="0"/>
            </a:br>
            <a:br>
              <a:rPr lang="en-US" sz="5000" b="1" dirty="0"/>
            </a:br>
            <a:endParaRPr lang="en-US" sz="5000" b="1" dirty="0"/>
          </a:p>
        </p:txBody>
      </p:sp>
      <p:sp>
        <p:nvSpPr>
          <p:cNvPr id="11" name="sketchy line">
            <a:extLst>
              <a:ext uri="{FF2B5EF4-FFF2-40B4-BE49-F238E27FC236}">
                <a16:creationId xmlns:a16="http://schemas.microsoft.com/office/drawing/2014/main" id="{F49775AF-8896-43EE-92C6-83497D6DC5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90338" y="4409267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3" name="Picture 2" descr="A hand reaching out to a bunch of dice&#10;&#10;AI-generated content may be incorrect.">
            <a:extLst>
              <a:ext uri="{FF2B5EF4-FFF2-40B4-BE49-F238E27FC236}">
                <a16:creationId xmlns:a16="http://schemas.microsoft.com/office/drawing/2014/main" id="{8958AE18-8E89-4CA2-DBE0-8BDBF25F9D7A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4357" r="19223"/>
          <a:stretch>
            <a:fillRect/>
          </a:stretch>
        </p:blipFill>
        <p:spPr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60616282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980A408-4BE1-1253-CD0B-749B40EC18B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657F69E0-C4B0-4BEC-A689-4F8D877F05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 descr="A wireframe of a funnel&#10;&#10;AI-generated content may be incorrect.">
            <a:extLst>
              <a:ext uri="{FF2B5EF4-FFF2-40B4-BE49-F238E27FC236}">
                <a16:creationId xmlns:a16="http://schemas.microsoft.com/office/drawing/2014/main" id="{DB46E5AC-8AFF-179B-118E-BA4CD7EE0F47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50000"/>
          </a:blip>
          <a:srcRect l="25"/>
          <a:stretch>
            <a:fillRect/>
          </a:stretch>
        </p:blipFill>
        <p:spPr>
          <a:xfrm>
            <a:off x="20" y="10"/>
            <a:ext cx="12188930" cy="6857990"/>
          </a:xfrm>
          <a:prstGeom prst="rect">
            <a:avLst/>
          </a:prstGeo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F25F8E98-56FF-E96B-8380-41C9479569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1122363"/>
            <a:ext cx="9144000" cy="3063240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6600" b="1">
                <a:solidFill>
                  <a:schemeClr val="bg1"/>
                </a:solidFill>
              </a:rPr>
              <a:t>God is completely sovereign, and I am responsible. </a:t>
            </a:r>
          </a:p>
        </p:txBody>
      </p:sp>
      <p:sp>
        <p:nvSpPr>
          <p:cNvPr id="19" name="sketchy line">
            <a:extLst>
              <a:ext uri="{FF2B5EF4-FFF2-40B4-BE49-F238E27FC236}">
                <a16:creationId xmlns:a16="http://schemas.microsoft.com/office/drawing/2014/main" id="{9F6380B4-6A1C-481E-8408-B4E6C75B9B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974206" y="4368623"/>
            <a:ext cx="4243589" cy="18288"/>
          </a:xfrm>
          <a:custGeom>
            <a:avLst/>
            <a:gdLst>
              <a:gd name="connsiteX0" fmla="*/ 0 w 4243589"/>
              <a:gd name="connsiteY0" fmla="*/ 0 h 18288"/>
              <a:gd name="connsiteX1" fmla="*/ 478919 w 4243589"/>
              <a:gd name="connsiteY1" fmla="*/ 0 h 18288"/>
              <a:gd name="connsiteX2" fmla="*/ 957839 w 4243589"/>
              <a:gd name="connsiteY2" fmla="*/ 0 h 18288"/>
              <a:gd name="connsiteX3" fmla="*/ 1521630 w 4243589"/>
              <a:gd name="connsiteY3" fmla="*/ 0 h 18288"/>
              <a:gd name="connsiteX4" fmla="*/ 2212729 w 4243589"/>
              <a:gd name="connsiteY4" fmla="*/ 0 h 18288"/>
              <a:gd name="connsiteX5" fmla="*/ 2734084 w 4243589"/>
              <a:gd name="connsiteY5" fmla="*/ 0 h 18288"/>
              <a:gd name="connsiteX6" fmla="*/ 3255439 w 4243589"/>
              <a:gd name="connsiteY6" fmla="*/ 0 h 18288"/>
              <a:gd name="connsiteX7" fmla="*/ 4243589 w 4243589"/>
              <a:gd name="connsiteY7" fmla="*/ 0 h 18288"/>
              <a:gd name="connsiteX8" fmla="*/ 4243589 w 4243589"/>
              <a:gd name="connsiteY8" fmla="*/ 18288 h 18288"/>
              <a:gd name="connsiteX9" fmla="*/ 3594926 w 4243589"/>
              <a:gd name="connsiteY9" fmla="*/ 18288 h 18288"/>
              <a:gd name="connsiteX10" fmla="*/ 3073571 w 4243589"/>
              <a:gd name="connsiteY10" fmla="*/ 18288 h 18288"/>
              <a:gd name="connsiteX11" fmla="*/ 2552216 w 4243589"/>
              <a:gd name="connsiteY11" fmla="*/ 18288 h 18288"/>
              <a:gd name="connsiteX12" fmla="*/ 1903553 w 4243589"/>
              <a:gd name="connsiteY12" fmla="*/ 18288 h 18288"/>
              <a:gd name="connsiteX13" fmla="*/ 1212454 w 4243589"/>
              <a:gd name="connsiteY13" fmla="*/ 18288 h 18288"/>
              <a:gd name="connsiteX14" fmla="*/ 733535 w 4243589"/>
              <a:gd name="connsiteY14" fmla="*/ 18288 h 18288"/>
              <a:gd name="connsiteX15" fmla="*/ 0 w 4243589"/>
              <a:gd name="connsiteY15" fmla="*/ 18288 h 18288"/>
              <a:gd name="connsiteX16" fmla="*/ 0 w 4243589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18288" fill="none" extrusionOk="0">
                <a:moveTo>
                  <a:pt x="0" y="0"/>
                </a:moveTo>
                <a:cubicBezTo>
                  <a:pt x="213395" y="-21006"/>
                  <a:pt x="307421" y="-18116"/>
                  <a:pt x="478919" y="0"/>
                </a:cubicBezTo>
                <a:cubicBezTo>
                  <a:pt x="650417" y="18116"/>
                  <a:pt x="831092" y="-21237"/>
                  <a:pt x="957839" y="0"/>
                </a:cubicBezTo>
                <a:cubicBezTo>
                  <a:pt x="1084586" y="21237"/>
                  <a:pt x="1301682" y="25124"/>
                  <a:pt x="1521630" y="0"/>
                </a:cubicBezTo>
                <a:cubicBezTo>
                  <a:pt x="1741578" y="-25124"/>
                  <a:pt x="1970269" y="-29139"/>
                  <a:pt x="2212729" y="0"/>
                </a:cubicBezTo>
                <a:cubicBezTo>
                  <a:pt x="2455189" y="29139"/>
                  <a:pt x="2558847" y="-4796"/>
                  <a:pt x="2734084" y="0"/>
                </a:cubicBezTo>
                <a:cubicBezTo>
                  <a:pt x="2909321" y="4796"/>
                  <a:pt x="3097217" y="-13409"/>
                  <a:pt x="3255439" y="0"/>
                </a:cubicBezTo>
                <a:cubicBezTo>
                  <a:pt x="3413662" y="13409"/>
                  <a:pt x="3979999" y="-10121"/>
                  <a:pt x="4243589" y="0"/>
                </a:cubicBezTo>
                <a:cubicBezTo>
                  <a:pt x="4244484" y="8974"/>
                  <a:pt x="4243043" y="9359"/>
                  <a:pt x="4243589" y="18288"/>
                </a:cubicBezTo>
                <a:cubicBezTo>
                  <a:pt x="4058777" y="31246"/>
                  <a:pt x="3910348" y="3158"/>
                  <a:pt x="3594926" y="18288"/>
                </a:cubicBezTo>
                <a:cubicBezTo>
                  <a:pt x="3279504" y="33418"/>
                  <a:pt x="3319955" y="-3977"/>
                  <a:pt x="3073571" y="18288"/>
                </a:cubicBezTo>
                <a:cubicBezTo>
                  <a:pt x="2827187" y="40553"/>
                  <a:pt x="2767387" y="1863"/>
                  <a:pt x="2552216" y="18288"/>
                </a:cubicBezTo>
                <a:cubicBezTo>
                  <a:pt x="2337046" y="34713"/>
                  <a:pt x="2181871" y="19527"/>
                  <a:pt x="1903553" y="18288"/>
                </a:cubicBezTo>
                <a:cubicBezTo>
                  <a:pt x="1625235" y="17049"/>
                  <a:pt x="1557672" y="24174"/>
                  <a:pt x="1212454" y="18288"/>
                </a:cubicBezTo>
                <a:cubicBezTo>
                  <a:pt x="867236" y="12402"/>
                  <a:pt x="874382" y="15627"/>
                  <a:pt x="733535" y="18288"/>
                </a:cubicBezTo>
                <a:cubicBezTo>
                  <a:pt x="592688" y="20949"/>
                  <a:pt x="183477" y="14753"/>
                  <a:pt x="0" y="18288"/>
                </a:cubicBezTo>
                <a:cubicBezTo>
                  <a:pt x="-229" y="14222"/>
                  <a:pt x="509" y="5816"/>
                  <a:pt x="0" y="0"/>
                </a:cubicBezTo>
                <a:close/>
              </a:path>
              <a:path w="4243589" h="18288" stroke="0" extrusionOk="0">
                <a:moveTo>
                  <a:pt x="0" y="0"/>
                </a:moveTo>
                <a:cubicBezTo>
                  <a:pt x="143690" y="16630"/>
                  <a:pt x="266667" y="14847"/>
                  <a:pt x="521355" y="0"/>
                </a:cubicBezTo>
                <a:cubicBezTo>
                  <a:pt x="776043" y="-14847"/>
                  <a:pt x="814491" y="-17363"/>
                  <a:pt x="1000275" y="0"/>
                </a:cubicBezTo>
                <a:cubicBezTo>
                  <a:pt x="1186059" y="17363"/>
                  <a:pt x="1352504" y="-23507"/>
                  <a:pt x="1521630" y="0"/>
                </a:cubicBezTo>
                <a:cubicBezTo>
                  <a:pt x="1690756" y="23507"/>
                  <a:pt x="1889525" y="5871"/>
                  <a:pt x="2127857" y="0"/>
                </a:cubicBezTo>
                <a:cubicBezTo>
                  <a:pt x="2366189" y="-5871"/>
                  <a:pt x="2620628" y="-27997"/>
                  <a:pt x="2776520" y="0"/>
                </a:cubicBezTo>
                <a:cubicBezTo>
                  <a:pt x="2932412" y="27997"/>
                  <a:pt x="3131683" y="-25073"/>
                  <a:pt x="3467618" y="0"/>
                </a:cubicBezTo>
                <a:cubicBezTo>
                  <a:pt x="3803553" y="25073"/>
                  <a:pt x="4017371" y="3071"/>
                  <a:pt x="4243589" y="0"/>
                </a:cubicBezTo>
                <a:cubicBezTo>
                  <a:pt x="4243134" y="6162"/>
                  <a:pt x="4243492" y="11775"/>
                  <a:pt x="4243589" y="18288"/>
                </a:cubicBezTo>
                <a:cubicBezTo>
                  <a:pt x="4017834" y="-5779"/>
                  <a:pt x="3834586" y="13376"/>
                  <a:pt x="3594926" y="18288"/>
                </a:cubicBezTo>
                <a:cubicBezTo>
                  <a:pt x="3355266" y="23200"/>
                  <a:pt x="3204179" y="2869"/>
                  <a:pt x="2903827" y="18288"/>
                </a:cubicBezTo>
                <a:cubicBezTo>
                  <a:pt x="2603475" y="33707"/>
                  <a:pt x="2526187" y="46187"/>
                  <a:pt x="2212729" y="18288"/>
                </a:cubicBezTo>
                <a:cubicBezTo>
                  <a:pt x="1899271" y="-9611"/>
                  <a:pt x="1966289" y="29692"/>
                  <a:pt x="1733809" y="18288"/>
                </a:cubicBezTo>
                <a:cubicBezTo>
                  <a:pt x="1501329" y="6884"/>
                  <a:pt x="1343612" y="12492"/>
                  <a:pt x="1085146" y="18288"/>
                </a:cubicBezTo>
                <a:cubicBezTo>
                  <a:pt x="826680" y="24084"/>
                  <a:pt x="778184" y="35607"/>
                  <a:pt x="521355" y="18288"/>
                </a:cubicBezTo>
                <a:cubicBezTo>
                  <a:pt x="264526" y="969"/>
                  <a:pt x="120277" y="4268"/>
                  <a:pt x="0" y="18288"/>
                </a:cubicBezTo>
                <a:cubicBezTo>
                  <a:pt x="766" y="10800"/>
                  <a:pt x="-457" y="8180"/>
                  <a:pt x="0" y="0"/>
                </a:cubicBezTo>
                <a:close/>
              </a:path>
            </a:pathLst>
          </a:custGeom>
          <a:solidFill>
            <a:srgbClr val="FFFFFF">
              <a:alpha val="75000"/>
            </a:srgbClr>
          </a:solidFill>
          <a:ln w="44450" cap="rnd">
            <a:solidFill>
              <a:schemeClr val="bg1">
                <a:alpha val="75000"/>
              </a:schemeClr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722373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EF22677-C20D-D4DB-389D-C73FBE3051E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3A930249-8242-4E2B-AF17-C018264883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5BDD999-C5E1-4B3E-A710-7686738191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87388" y="181576"/>
            <a:ext cx="11823637" cy="6501088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000"/>
              </a:solidFill>
            </a:endParaRPr>
          </a:p>
        </p:txBody>
      </p:sp>
      <p:pic>
        <p:nvPicPr>
          <p:cNvPr id="3" name="Picture 2" descr="A silhouette of a person standing on a hill with stars in the sky&#10;&#10;AI-generated content may be incorrect.">
            <a:extLst>
              <a:ext uri="{FF2B5EF4-FFF2-40B4-BE49-F238E27FC236}">
                <a16:creationId xmlns:a16="http://schemas.microsoft.com/office/drawing/2014/main" id="{EC355050-ED8F-15F9-F0E8-B8FC8B469422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60000"/>
          </a:blip>
          <a:srcRect r="9040"/>
          <a:stretch>
            <a:fillRect/>
          </a:stretch>
        </p:blipFill>
        <p:spPr>
          <a:xfrm>
            <a:off x="187388" y="182880"/>
            <a:ext cx="11824481" cy="6499784"/>
          </a:xfrm>
          <a:prstGeom prst="rect">
            <a:avLst/>
          </a:prstGeo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9162D205-1304-4798-E515-939AE29BB6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98181" y="1122363"/>
            <a:ext cx="9795637" cy="2217158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4800" b="1" dirty="0">
                <a:solidFill>
                  <a:srgbClr val="FFFFFF"/>
                </a:solidFill>
              </a:rPr>
              <a:t>God loves me deeply and cares about me personally...but it never about me, it is always about his glory. </a:t>
            </a:r>
          </a:p>
        </p:txBody>
      </p:sp>
    </p:spTree>
    <p:extLst>
      <p:ext uri="{BB962C8B-B14F-4D97-AF65-F5344CB8AC3E}">
        <p14:creationId xmlns:p14="http://schemas.microsoft.com/office/powerpoint/2010/main" val="67664261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DB0B79A-8159-C716-2015-62F823774BE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9BA44C8E-F697-180A-B26F-E810829414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9488" y="127591"/>
            <a:ext cx="11844670" cy="6539023"/>
          </a:xfrm>
        </p:spPr>
        <p:txBody>
          <a:bodyPr/>
          <a:lstStyle/>
          <a:p>
            <a:pPr algn="ctr"/>
            <a:r>
              <a:rPr lang="en-US" b="1" dirty="0">
                <a:solidFill>
                  <a:schemeClr val="accent1"/>
                </a:solidFill>
                <a:latin typeface="Engravers MT" panose="02090707080505020304" pitchFamily="18" charset="77"/>
              </a:rPr>
              <a:t>Faith</a:t>
            </a:r>
            <a:br>
              <a:rPr lang="en-US" b="1" dirty="0"/>
            </a:br>
            <a:r>
              <a:rPr lang="en-US" sz="4000" b="1" dirty="0"/>
              <a:t>“Who knows, perhaps you have come to your position for such a time as this.” </a:t>
            </a:r>
            <a:br>
              <a:rPr lang="en-US" b="1" dirty="0"/>
            </a:br>
            <a:br>
              <a:rPr lang="en-US" b="1" dirty="0">
                <a:solidFill>
                  <a:schemeClr val="accent1"/>
                </a:solidFill>
                <a:latin typeface="Engravers MT" panose="02090707080505020304" pitchFamily="18" charset="77"/>
              </a:rPr>
            </a:br>
            <a:r>
              <a:rPr lang="en-US" sz="4000" b="1" dirty="0">
                <a:solidFill>
                  <a:schemeClr val="accent1"/>
                </a:solidFill>
                <a:latin typeface="Engravers MT" panose="02090707080505020304" pitchFamily="18" charset="77"/>
              </a:rPr>
              <a:t>Faithfulness</a:t>
            </a:r>
            <a:br>
              <a:rPr lang="en-US" sz="4000" b="1" dirty="0"/>
            </a:br>
            <a:r>
              <a:rPr lang="en-US" sz="4000" b="1" dirty="0"/>
              <a:t>“If I perish, I perish.”  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9323428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EEC957-5624-F01D-F1FB-0502024824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0639" y="111211"/>
            <a:ext cx="11911912" cy="6623221"/>
          </a:xfrm>
        </p:spPr>
        <p:txBody>
          <a:bodyPr anchor="ctr">
            <a:normAutofit/>
          </a:bodyPr>
          <a:lstStyle/>
          <a:p>
            <a:pPr algn="ctr"/>
            <a:endParaRPr lang="en-US" sz="5900" b="1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7A4E9E7-C6FD-E53C-4C9D-E22CCC3F0B86}"/>
              </a:ext>
            </a:extLst>
          </p:cNvPr>
          <p:cNvSpPr txBox="1"/>
          <p:nvPr/>
        </p:nvSpPr>
        <p:spPr>
          <a:xfrm>
            <a:off x="5486400" y="158931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583EB188-58E4-9B50-8D5E-457817C0CC3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946469259"/>
              </p:ext>
            </p:extLst>
          </p:nvPr>
        </p:nvGraphicFramePr>
        <p:xfrm>
          <a:off x="4973982" y="785049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A0AE1728-8BBD-F3E4-DE85-62446E17EA7E}"/>
              </a:ext>
            </a:extLst>
          </p:cNvPr>
          <p:cNvSpPr txBox="1"/>
          <p:nvPr/>
        </p:nvSpPr>
        <p:spPr>
          <a:xfrm>
            <a:off x="246670" y="2699546"/>
            <a:ext cx="6146357" cy="1446550"/>
          </a:xfrm>
          <a:prstGeom prst="rect">
            <a:avLst/>
          </a:prstGeom>
          <a:noFill/>
          <a:ln w="53975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/>
              <a:t>Watch your life and doctrine closely.</a:t>
            </a:r>
            <a:br>
              <a:rPr lang="en-US" sz="3200" b="1" dirty="0"/>
            </a:br>
            <a:r>
              <a:rPr lang="en-US" sz="2400" b="1" dirty="0"/>
              <a:t>1 Timothy 4:16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4183547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A53C029-6ECF-91FF-DEFC-C6A4031235B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C3896A03-3945-419A-B66B-4EE266EDD1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" y="0"/>
            <a:ext cx="6083447" cy="6858001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3D7CBD60-61FF-3B50-A549-A803F000EA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5558" y="637762"/>
            <a:ext cx="4284397" cy="557677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6600" b="1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Esther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34F5AD2-EDBD-4BBD-A55C-EAFFD0C709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96000" y="0"/>
            <a:ext cx="6095990" cy="685800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2C6016A-621E-F635-9DA7-800F9F36F674}"/>
              </a:ext>
            </a:extLst>
          </p:cNvPr>
          <p:cNvSpPr txBox="1"/>
          <p:nvPr/>
        </p:nvSpPr>
        <p:spPr>
          <a:xfrm>
            <a:off x="6595503" y="1297459"/>
            <a:ext cx="5254627" cy="2246769"/>
          </a:xfrm>
          <a:prstGeom prst="rect">
            <a:avLst/>
          </a:prstGeom>
          <a:noFill/>
          <a:ln w="41275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/>
              <a:t>Sovereignty: The Principle of God’s control.</a:t>
            </a:r>
          </a:p>
          <a:p>
            <a:pPr algn="ctr"/>
            <a:endParaRPr lang="en-US" sz="2800" b="1" dirty="0"/>
          </a:p>
          <a:p>
            <a:pPr algn="ctr"/>
            <a:r>
              <a:rPr lang="en-US" sz="2800" b="1" dirty="0"/>
              <a:t>Providence: The Practice of God’s control. </a:t>
            </a:r>
          </a:p>
        </p:txBody>
      </p:sp>
    </p:spTree>
    <p:extLst>
      <p:ext uri="{BB962C8B-B14F-4D97-AF65-F5344CB8AC3E}">
        <p14:creationId xmlns:p14="http://schemas.microsoft.com/office/powerpoint/2010/main" val="26512211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189162B-B119-70F9-CF2A-7056E11FA51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F0087D53-9295-4463-AAE4-D5C626046E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2C0C9402-FF2F-190D-9CDD-F350D8B69C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8881" y="4501453"/>
            <a:ext cx="10909640" cy="1065836"/>
          </a:xfrm>
        </p:spPr>
        <p:txBody>
          <a:bodyPr vert="horz" lIns="91440" tIns="45720" rIns="91440" bIns="45720" rtlCol="0" anchor="ctr">
            <a:noAutofit/>
          </a:bodyPr>
          <a:lstStyle/>
          <a:p>
            <a:pPr algn="ctr"/>
            <a:r>
              <a:rPr lang="en-US" sz="3600" b="1" dirty="0"/>
              <a:t>Our Faithfulness is built on God’s sovereign control.</a:t>
            </a:r>
          </a:p>
        </p:txBody>
      </p:sp>
      <p:pic>
        <p:nvPicPr>
          <p:cNvPr id="3" name="Picture 2" descr="A magazine cover with a shovel&#10;&#10;AI-generated content may be incorrect.">
            <a:extLst>
              <a:ext uri="{FF2B5EF4-FFF2-40B4-BE49-F238E27FC236}">
                <a16:creationId xmlns:a16="http://schemas.microsoft.com/office/drawing/2014/main" id="{35A03377-1AA2-0CAB-FDE6-408C1B7B73E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66130" y="320040"/>
            <a:ext cx="2522235" cy="389534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BB7C8B1-85C1-E036-9C76-77759BAA055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54496" y="688658"/>
            <a:ext cx="5614416" cy="3158107"/>
          </a:xfrm>
          <a:prstGeom prst="rect">
            <a:avLst/>
          </a:prstGeom>
        </p:spPr>
      </p:pic>
      <p:sp>
        <p:nvSpPr>
          <p:cNvPr id="12" name="sketch line">
            <a:extLst>
              <a:ext uri="{FF2B5EF4-FFF2-40B4-BE49-F238E27FC236}">
                <a16:creationId xmlns:a16="http://schemas.microsoft.com/office/drawing/2014/main" id="{D6A9C53F-5F90-40A5-8C85-5412D39C8C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50080" y="5594358"/>
            <a:ext cx="3291840" cy="18288"/>
          </a:xfrm>
          <a:custGeom>
            <a:avLst/>
            <a:gdLst>
              <a:gd name="connsiteX0" fmla="*/ 0 w 3291840"/>
              <a:gd name="connsiteY0" fmla="*/ 0 h 18288"/>
              <a:gd name="connsiteX1" fmla="*/ 658368 w 3291840"/>
              <a:gd name="connsiteY1" fmla="*/ 0 h 18288"/>
              <a:gd name="connsiteX2" fmla="*/ 1283818 w 3291840"/>
              <a:gd name="connsiteY2" fmla="*/ 0 h 18288"/>
              <a:gd name="connsiteX3" fmla="*/ 1909267 w 3291840"/>
              <a:gd name="connsiteY3" fmla="*/ 0 h 18288"/>
              <a:gd name="connsiteX4" fmla="*/ 2633472 w 3291840"/>
              <a:gd name="connsiteY4" fmla="*/ 0 h 18288"/>
              <a:gd name="connsiteX5" fmla="*/ 3291840 w 3291840"/>
              <a:gd name="connsiteY5" fmla="*/ 0 h 18288"/>
              <a:gd name="connsiteX6" fmla="*/ 3291840 w 3291840"/>
              <a:gd name="connsiteY6" fmla="*/ 18288 h 18288"/>
              <a:gd name="connsiteX7" fmla="*/ 2633472 w 3291840"/>
              <a:gd name="connsiteY7" fmla="*/ 18288 h 18288"/>
              <a:gd name="connsiteX8" fmla="*/ 2073859 w 3291840"/>
              <a:gd name="connsiteY8" fmla="*/ 18288 h 18288"/>
              <a:gd name="connsiteX9" fmla="*/ 1448410 w 3291840"/>
              <a:gd name="connsiteY9" fmla="*/ 18288 h 18288"/>
              <a:gd name="connsiteX10" fmla="*/ 822960 w 3291840"/>
              <a:gd name="connsiteY10" fmla="*/ 18288 h 18288"/>
              <a:gd name="connsiteX11" fmla="*/ 0 w 3291840"/>
              <a:gd name="connsiteY11" fmla="*/ 18288 h 18288"/>
              <a:gd name="connsiteX12" fmla="*/ 0 w 329184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291840" h="18288" fill="none" extrusionOk="0">
                <a:moveTo>
                  <a:pt x="0" y="0"/>
                </a:moveTo>
                <a:cubicBezTo>
                  <a:pt x="173077" y="-20031"/>
                  <a:pt x="443104" y="6424"/>
                  <a:pt x="658368" y="0"/>
                </a:cubicBezTo>
                <a:cubicBezTo>
                  <a:pt x="873632" y="-6424"/>
                  <a:pt x="1034028" y="11764"/>
                  <a:pt x="1283818" y="0"/>
                </a:cubicBezTo>
                <a:cubicBezTo>
                  <a:pt x="1533608" y="-11764"/>
                  <a:pt x="1691227" y="-30112"/>
                  <a:pt x="1909267" y="0"/>
                </a:cubicBezTo>
                <a:cubicBezTo>
                  <a:pt x="2127307" y="30112"/>
                  <a:pt x="2272465" y="-18735"/>
                  <a:pt x="2633472" y="0"/>
                </a:cubicBezTo>
                <a:cubicBezTo>
                  <a:pt x="2994479" y="18735"/>
                  <a:pt x="3023324" y="-32030"/>
                  <a:pt x="3291840" y="0"/>
                </a:cubicBezTo>
                <a:cubicBezTo>
                  <a:pt x="3291406" y="7551"/>
                  <a:pt x="3291373" y="9822"/>
                  <a:pt x="3291840" y="18288"/>
                </a:cubicBezTo>
                <a:cubicBezTo>
                  <a:pt x="3048445" y="38989"/>
                  <a:pt x="2846548" y="-14400"/>
                  <a:pt x="2633472" y="18288"/>
                </a:cubicBezTo>
                <a:cubicBezTo>
                  <a:pt x="2420396" y="50976"/>
                  <a:pt x="2304099" y="6336"/>
                  <a:pt x="2073859" y="18288"/>
                </a:cubicBezTo>
                <a:cubicBezTo>
                  <a:pt x="1843619" y="30240"/>
                  <a:pt x="1706926" y="10778"/>
                  <a:pt x="1448410" y="18288"/>
                </a:cubicBezTo>
                <a:cubicBezTo>
                  <a:pt x="1189894" y="25798"/>
                  <a:pt x="1002278" y="8992"/>
                  <a:pt x="822960" y="18288"/>
                </a:cubicBezTo>
                <a:cubicBezTo>
                  <a:pt x="643642" y="27585"/>
                  <a:pt x="307039" y="38051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291840" h="18288" stroke="0" extrusionOk="0">
                <a:moveTo>
                  <a:pt x="0" y="0"/>
                </a:moveTo>
                <a:cubicBezTo>
                  <a:pt x="195850" y="28018"/>
                  <a:pt x="434891" y="17390"/>
                  <a:pt x="592531" y="0"/>
                </a:cubicBezTo>
                <a:cubicBezTo>
                  <a:pt x="750171" y="-17390"/>
                  <a:pt x="1018709" y="32200"/>
                  <a:pt x="1316736" y="0"/>
                </a:cubicBezTo>
                <a:cubicBezTo>
                  <a:pt x="1614763" y="-32200"/>
                  <a:pt x="1696480" y="-11367"/>
                  <a:pt x="1876349" y="0"/>
                </a:cubicBezTo>
                <a:cubicBezTo>
                  <a:pt x="2056218" y="11367"/>
                  <a:pt x="2193364" y="13433"/>
                  <a:pt x="2435962" y="0"/>
                </a:cubicBezTo>
                <a:cubicBezTo>
                  <a:pt x="2678560" y="-13433"/>
                  <a:pt x="3010901" y="-42367"/>
                  <a:pt x="3291840" y="0"/>
                </a:cubicBezTo>
                <a:cubicBezTo>
                  <a:pt x="3291758" y="4406"/>
                  <a:pt x="3291751" y="9982"/>
                  <a:pt x="3291840" y="18288"/>
                </a:cubicBezTo>
                <a:cubicBezTo>
                  <a:pt x="3108993" y="14228"/>
                  <a:pt x="2952658" y="46900"/>
                  <a:pt x="2666390" y="18288"/>
                </a:cubicBezTo>
                <a:cubicBezTo>
                  <a:pt x="2380122" y="-10324"/>
                  <a:pt x="2263855" y="41055"/>
                  <a:pt x="2040941" y="18288"/>
                </a:cubicBezTo>
                <a:cubicBezTo>
                  <a:pt x="1818027" y="-4479"/>
                  <a:pt x="1675097" y="6509"/>
                  <a:pt x="1415491" y="18288"/>
                </a:cubicBezTo>
                <a:cubicBezTo>
                  <a:pt x="1155885" y="30068"/>
                  <a:pt x="852976" y="36210"/>
                  <a:pt x="691286" y="18288"/>
                </a:cubicBezTo>
                <a:cubicBezTo>
                  <a:pt x="529596" y="366"/>
                  <a:pt x="187183" y="13912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8864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62521B6-B3A1-BDB5-0A00-D1A83402409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EA24CF8E-8001-8415-DFBB-E5B354EBF6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9488" y="127591"/>
            <a:ext cx="11844670" cy="6539023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/>
              <a:t>It is true that God cares </a:t>
            </a:r>
            <a:r>
              <a:rPr lang="en-US" sz="4000" b="1" i="1" dirty="0"/>
              <a:t>for </a:t>
            </a:r>
            <a:r>
              <a:rPr lang="en-US" sz="4000" b="1" dirty="0"/>
              <a:t>each of us individually.</a:t>
            </a:r>
            <a:br>
              <a:rPr lang="en-US" sz="4000" b="1" dirty="0"/>
            </a:br>
            <a:br>
              <a:rPr lang="en-US" sz="4000" b="1" dirty="0"/>
            </a:br>
            <a:r>
              <a:rPr lang="en-US" sz="4000" b="1" dirty="0"/>
              <a:t>It is not true that God’s plan is </a:t>
            </a:r>
            <a:r>
              <a:rPr lang="en-US" sz="4000" b="1" i="1" dirty="0"/>
              <a:t>about</a:t>
            </a:r>
            <a:r>
              <a:rPr lang="en-US" sz="4000" b="1" dirty="0"/>
              <a:t> us individually.</a:t>
            </a:r>
            <a:br>
              <a:rPr lang="en-US" sz="4000" b="1" dirty="0"/>
            </a:br>
            <a:br>
              <a:rPr lang="en-US" sz="4000" b="1" dirty="0"/>
            </a:br>
            <a:r>
              <a:rPr lang="en-US" sz="4000" b="1" dirty="0"/>
              <a:t>His purpose is ultimately his own glory. </a:t>
            </a:r>
          </a:p>
        </p:txBody>
      </p:sp>
    </p:spTree>
    <p:extLst>
      <p:ext uri="{BB962C8B-B14F-4D97-AF65-F5344CB8AC3E}">
        <p14:creationId xmlns:p14="http://schemas.microsoft.com/office/powerpoint/2010/main" val="25159229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BC82D1C-3DC3-BF5A-1632-9284E2D2D43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943CAA20-3569-4189-9E48-239A229A86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E441E412-863F-57D7-4E28-4E3E2C011F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51381"/>
            <a:ext cx="10512552" cy="4066540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66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Esther</a:t>
            </a:r>
            <a:br>
              <a:rPr lang="en-US" sz="66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br>
              <a:rPr lang="en-US" sz="66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r>
              <a:rPr lang="en-US" sz="66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“Purim”</a:t>
            </a:r>
          </a:p>
        </p:txBody>
      </p:sp>
      <p:sp>
        <p:nvSpPr>
          <p:cNvPr id="11" name="sketch line">
            <a:extLst>
              <a:ext uri="{FF2B5EF4-FFF2-40B4-BE49-F238E27FC236}">
                <a16:creationId xmlns:a16="http://schemas.microsoft.com/office/drawing/2014/main" id="{DA542B6D-E775-4832-91DC-2D20F85781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38200" y="4718595"/>
            <a:ext cx="5410200" cy="18288"/>
          </a:xfrm>
          <a:custGeom>
            <a:avLst/>
            <a:gdLst>
              <a:gd name="connsiteX0" fmla="*/ 0 w 5410200"/>
              <a:gd name="connsiteY0" fmla="*/ 0 h 18288"/>
              <a:gd name="connsiteX1" fmla="*/ 568071 w 5410200"/>
              <a:gd name="connsiteY1" fmla="*/ 0 h 18288"/>
              <a:gd name="connsiteX2" fmla="*/ 1298448 w 5410200"/>
              <a:gd name="connsiteY2" fmla="*/ 0 h 18288"/>
              <a:gd name="connsiteX3" fmla="*/ 1920621 w 5410200"/>
              <a:gd name="connsiteY3" fmla="*/ 0 h 18288"/>
              <a:gd name="connsiteX4" fmla="*/ 2488692 w 5410200"/>
              <a:gd name="connsiteY4" fmla="*/ 0 h 18288"/>
              <a:gd name="connsiteX5" fmla="*/ 3219069 w 5410200"/>
              <a:gd name="connsiteY5" fmla="*/ 0 h 18288"/>
              <a:gd name="connsiteX6" fmla="*/ 3895344 w 5410200"/>
              <a:gd name="connsiteY6" fmla="*/ 0 h 18288"/>
              <a:gd name="connsiteX7" fmla="*/ 4571619 w 5410200"/>
              <a:gd name="connsiteY7" fmla="*/ 0 h 18288"/>
              <a:gd name="connsiteX8" fmla="*/ 5410200 w 5410200"/>
              <a:gd name="connsiteY8" fmla="*/ 0 h 18288"/>
              <a:gd name="connsiteX9" fmla="*/ 5410200 w 5410200"/>
              <a:gd name="connsiteY9" fmla="*/ 18288 h 18288"/>
              <a:gd name="connsiteX10" fmla="*/ 4842129 w 5410200"/>
              <a:gd name="connsiteY10" fmla="*/ 18288 h 18288"/>
              <a:gd name="connsiteX11" fmla="*/ 4328160 w 5410200"/>
              <a:gd name="connsiteY11" fmla="*/ 18288 h 18288"/>
              <a:gd name="connsiteX12" fmla="*/ 3597783 w 5410200"/>
              <a:gd name="connsiteY12" fmla="*/ 18288 h 18288"/>
              <a:gd name="connsiteX13" fmla="*/ 3029712 w 5410200"/>
              <a:gd name="connsiteY13" fmla="*/ 18288 h 18288"/>
              <a:gd name="connsiteX14" fmla="*/ 2299335 w 5410200"/>
              <a:gd name="connsiteY14" fmla="*/ 18288 h 18288"/>
              <a:gd name="connsiteX15" fmla="*/ 1514856 w 5410200"/>
              <a:gd name="connsiteY15" fmla="*/ 18288 h 18288"/>
              <a:gd name="connsiteX16" fmla="*/ 892683 w 5410200"/>
              <a:gd name="connsiteY16" fmla="*/ 18288 h 18288"/>
              <a:gd name="connsiteX17" fmla="*/ 0 w 5410200"/>
              <a:gd name="connsiteY17" fmla="*/ 18288 h 18288"/>
              <a:gd name="connsiteX18" fmla="*/ 0 w 5410200"/>
              <a:gd name="connsiteY18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5410200" h="18288" fill="none" extrusionOk="0">
                <a:moveTo>
                  <a:pt x="0" y="0"/>
                </a:moveTo>
                <a:cubicBezTo>
                  <a:pt x="163050" y="-18707"/>
                  <a:pt x="319321" y="-16364"/>
                  <a:pt x="568071" y="0"/>
                </a:cubicBezTo>
                <a:cubicBezTo>
                  <a:pt x="816821" y="16364"/>
                  <a:pt x="1013224" y="-7268"/>
                  <a:pt x="1298448" y="0"/>
                </a:cubicBezTo>
                <a:cubicBezTo>
                  <a:pt x="1583672" y="7268"/>
                  <a:pt x="1631711" y="-3367"/>
                  <a:pt x="1920621" y="0"/>
                </a:cubicBezTo>
                <a:cubicBezTo>
                  <a:pt x="2209531" y="3367"/>
                  <a:pt x="2364420" y="-19184"/>
                  <a:pt x="2488692" y="0"/>
                </a:cubicBezTo>
                <a:cubicBezTo>
                  <a:pt x="2612964" y="19184"/>
                  <a:pt x="3023298" y="-34627"/>
                  <a:pt x="3219069" y="0"/>
                </a:cubicBezTo>
                <a:cubicBezTo>
                  <a:pt x="3414840" y="34627"/>
                  <a:pt x="3656810" y="24043"/>
                  <a:pt x="3895344" y="0"/>
                </a:cubicBezTo>
                <a:cubicBezTo>
                  <a:pt x="4133879" y="-24043"/>
                  <a:pt x="4393984" y="-19577"/>
                  <a:pt x="4571619" y="0"/>
                </a:cubicBezTo>
                <a:cubicBezTo>
                  <a:pt x="4749255" y="19577"/>
                  <a:pt x="5179928" y="-6281"/>
                  <a:pt x="5410200" y="0"/>
                </a:cubicBezTo>
                <a:cubicBezTo>
                  <a:pt x="5410730" y="6954"/>
                  <a:pt x="5410934" y="12839"/>
                  <a:pt x="5410200" y="18288"/>
                </a:cubicBezTo>
                <a:cubicBezTo>
                  <a:pt x="5139060" y="6751"/>
                  <a:pt x="5121593" y="31035"/>
                  <a:pt x="4842129" y="18288"/>
                </a:cubicBezTo>
                <a:cubicBezTo>
                  <a:pt x="4562665" y="5541"/>
                  <a:pt x="4448273" y="9487"/>
                  <a:pt x="4328160" y="18288"/>
                </a:cubicBezTo>
                <a:cubicBezTo>
                  <a:pt x="4208047" y="27089"/>
                  <a:pt x="3760936" y="22567"/>
                  <a:pt x="3597783" y="18288"/>
                </a:cubicBezTo>
                <a:cubicBezTo>
                  <a:pt x="3434630" y="14009"/>
                  <a:pt x="3299718" y="33213"/>
                  <a:pt x="3029712" y="18288"/>
                </a:cubicBezTo>
                <a:cubicBezTo>
                  <a:pt x="2759706" y="3363"/>
                  <a:pt x="2640159" y="27394"/>
                  <a:pt x="2299335" y="18288"/>
                </a:cubicBezTo>
                <a:cubicBezTo>
                  <a:pt x="1958511" y="9182"/>
                  <a:pt x="1801186" y="28985"/>
                  <a:pt x="1514856" y="18288"/>
                </a:cubicBezTo>
                <a:cubicBezTo>
                  <a:pt x="1228526" y="7591"/>
                  <a:pt x="1063509" y="-5305"/>
                  <a:pt x="892683" y="18288"/>
                </a:cubicBezTo>
                <a:cubicBezTo>
                  <a:pt x="721857" y="41881"/>
                  <a:pt x="186945" y="-20897"/>
                  <a:pt x="0" y="18288"/>
                </a:cubicBezTo>
                <a:cubicBezTo>
                  <a:pt x="-570" y="9279"/>
                  <a:pt x="132" y="5100"/>
                  <a:pt x="0" y="0"/>
                </a:cubicBezTo>
                <a:close/>
              </a:path>
              <a:path w="5410200" h="18288" stroke="0" extrusionOk="0">
                <a:moveTo>
                  <a:pt x="0" y="0"/>
                </a:moveTo>
                <a:cubicBezTo>
                  <a:pt x="285096" y="-4925"/>
                  <a:pt x="376456" y="22268"/>
                  <a:pt x="622173" y="0"/>
                </a:cubicBezTo>
                <a:cubicBezTo>
                  <a:pt x="867890" y="-22268"/>
                  <a:pt x="1031392" y="7228"/>
                  <a:pt x="1136142" y="0"/>
                </a:cubicBezTo>
                <a:cubicBezTo>
                  <a:pt x="1240892" y="-7228"/>
                  <a:pt x="1561853" y="9877"/>
                  <a:pt x="1920621" y="0"/>
                </a:cubicBezTo>
                <a:cubicBezTo>
                  <a:pt x="2279389" y="-9877"/>
                  <a:pt x="2367255" y="19546"/>
                  <a:pt x="2542794" y="0"/>
                </a:cubicBezTo>
                <a:cubicBezTo>
                  <a:pt x="2718333" y="-19546"/>
                  <a:pt x="2866732" y="-22226"/>
                  <a:pt x="3164967" y="0"/>
                </a:cubicBezTo>
                <a:cubicBezTo>
                  <a:pt x="3463202" y="22226"/>
                  <a:pt x="3568055" y="-2765"/>
                  <a:pt x="3949446" y="0"/>
                </a:cubicBezTo>
                <a:cubicBezTo>
                  <a:pt x="4330837" y="2765"/>
                  <a:pt x="4287895" y="10557"/>
                  <a:pt x="4517517" y="0"/>
                </a:cubicBezTo>
                <a:cubicBezTo>
                  <a:pt x="4747139" y="-10557"/>
                  <a:pt x="5149588" y="8716"/>
                  <a:pt x="5410200" y="0"/>
                </a:cubicBezTo>
                <a:cubicBezTo>
                  <a:pt x="5409517" y="5414"/>
                  <a:pt x="5409480" y="12510"/>
                  <a:pt x="5410200" y="18288"/>
                </a:cubicBezTo>
                <a:cubicBezTo>
                  <a:pt x="5163327" y="41494"/>
                  <a:pt x="5008749" y="10693"/>
                  <a:pt x="4842129" y="18288"/>
                </a:cubicBezTo>
                <a:cubicBezTo>
                  <a:pt x="4675509" y="25883"/>
                  <a:pt x="4433401" y="-615"/>
                  <a:pt x="4165854" y="18288"/>
                </a:cubicBezTo>
                <a:cubicBezTo>
                  <a:pt x="3898308" y="37191"/>
                  <a:pt x="3809032" y="-8710"/>
                  <a:pt x="3543681" y="18288"/>
                </a:cubicBezTo>
                <a:cubicBezTo>
                  <a:pt x="3278330" y="45286"/>
                  <a:pt x="3073876" y="-15917"/>
                  <a:pt x="2759202" y="18288"/>
                </a:cubicBezTo>
                <a:cubicBezTo>
                  <a:pt x="2444528" y="52493"/>
                  <a:pt x="2204144" y="3372"/>
                  <a:pt x="1974723" y="18288"/>
                </a:cubicBezTo>
                <a:cubicBezTo>
                  <a:pt x="1745302" y="33204"/>
                  <a:pt x="1602335" y="31490"/>
                  <a:pt x="1406652" y="18288"/>
                </a:cubicBezTo>
                <a:cubicBezTo>
                  <a:pt x="1210969" y="5086"/>
                  <a:pt x="923948" y="3161"/>
                  <a:pt x="730377" y="18288"/>
                </a:cubicBezTo>
                <a:cubicBezTo>
                  <a:pt x="536806" y="33415"/>
                  <a:pt x="336496" y="-141"/>
                  <a:pt x="0" y="18288"/>
                </a:cubicBezTo>
                <a:cubicBezTo>
                  <a:pt x="-306" y="11061"/>
                  <a:pt x="-655" y="7751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750567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CBD9DCF-6127-F7B5-4120-0D1230020A2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BAD76F3E-3A97-486B-B402-44400A8B91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8DEC17A0-BD1B-5BC3-B2D1-C923ACB702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1093788"/>
            <a:ext cx="10506455" cy="2967208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68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Haman</a:t>
            </a:r>
            <a:br>
              <a:rPr lang="en-US" sz="68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br>
              <a:rPr lang="en-US" sz="68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r>
              <a:rPr lang="en-US" sz="68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Esther 5:9-14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91F6B52-91F4-4AEB-B6DB-29FEBCF28C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41248" y="4331166"/>
            <a:ext cx="10506456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CD6F061-7C53-44F4-9794-953DB70A45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9346882" y="2348839"/>
            <a:ext cx="54864" cy="394677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982994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84AA0E8-9044-3B00-8E56-E88B226EC5D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33296F6E-4A16-AF5D-B436-F31618D01B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039E80A4-992C-4500-6D48-849438DCCD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1093788"/>
            <a:ext cx="10506455" cy="2967208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68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Mordecai</a:t>
            </a:r>
            <a:r>
              <a:rPr lang="en-US" sz="6800" b="1" dirty="0"/>
              <a:t>, </a:t>
            </a:r>
            <a:r>
              <a:rPr lang="en-US" sz="68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Esther</a:t>
            </a:r>
            <a:br>
              <a:rPr lang="en-US" sz="68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br>
              <a:rPr lang="en-US" sz="68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r>
              <a:rPr lang="en-US" sz="68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Esther 4:1-16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532C18F-E2B5-4A26-2D0A-3ADE436D55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41248" y="4331166"/>
            <a:ext cx="10506456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82CAD9B4-05FE-7504-5A9F-220E0D1AE0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9346882" y="2348839"/>
            <a:ext cx="54864" cy="394677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4567854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2991CC5-3C42-8400-6E85-D359A8B4945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FFD48BC7-DC40-47DE-87EE-9F4B6ECB9A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 useBgFill="1">
        <p:nvSpPr>
          <p:cNvPr id="11" name="Freeform: Shape 10">
            <a:extLst>
              <a:ext uri="{FF2B5EF4-FFF2-40B4-BE49-F238E27FC236}">
                <a16:creationId xmlns:a16="http://schemas.microsoft.com/office/drawing/2014/main" id="{E502BBC7-2C76-46F3-BC24-5985BC13DB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14425" y="0"/>
            <a:ext cx="9963150" cy="6858000"/>
          </a:xfrm>
          <a:custGeom>
            <a:avLst/>
            <a:gdLst>
              <a:gd name="connsiteX0" fmla="*/ 1595771 w 9963150"/>
              <a:gd name="connsiteY0" fmla="*/ 0 h 6858000"/>
              <a:gd name="connsiteX1" fmla="*/ 8367379 w 9963150"/>
              <a:gd name="connsiteY1" fmla="*/ 0 h 6858000"/>
              <a:gd name="connsiteX2" fmla="*/ 8504080 w 9963150"/>
              <a:gd name="connsiteY2" fmla="*/ 130333 h 6858000"/>
              <a:gd name="connsiteX3" fmla="*/ 9963150 w 9963150"/>
              <a:gd name="connsiteY3" fmla="*/ 3652838 h 6858000"/>
              <a:gd name="connsiteX4" fmla="*/ 8825600 w 9963150"/>
              <a:gd name="connsiteY4" fmla="*/ 6821583 h 6858000"/>
              <a:gd name="connsiteX5" fmla="*/ 8794055 w 9963150"/>
              <a:gd name="connsiteY5" fmla="*/ 6858000 h 6858000"/>
              <a:gd name="connsiteX6" fmla="*/ 1169096 w 9963150"/>
              <a:gd name="connsiteY6" fmla="*/ 6858000 h 6858000"/>
              <a:gd name="connsiteX7" fmla="*/ 1137550 w 9963150"/>
              <a:gd name="connsiteY7" fmla="*/ 6821583 h 6858000"/>
              <a:gd name="connsiteX8" fmla="*/ 0 w 9963150"/>
              <a:gd name="connsiteY8" fmla="*/ 3652838 h 6858000"/>
              <a:gd name="connsiteX9" fmla="*/ 1459070 w 9963150"/>
              <a:gd name="connsiteY9" fmla="*/ 13033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963150" h="6858000">
                <a:moveTo>
                  <a:pt x="1595771" y="0"/>
                </a:moveTo>
                <a:lnTo>
                  <a:pt x="8367379" y="0"/>
                </a:lnTo>
                <a:lnTo>
                  <a:pt x="8504080" y="130333"/>
                </a:lnTo>
                <a:cubicBezTo>
                  <a:pt x="9405568" y="1031820"/>
                  <a:pt x="9963150" y="2277214"/>
                  <a:pt x="9963150" y="3652838"/>
                </a:cubicBezTo>
                <a:cubicBezTo>
                  <a:pt x="9963150" y="4856509"/>
                  <a:pt x="9536251" y="5960473"/>
                  <a:pt x="8825600" y="6821583"/>
                </a:cubicBezTo>
                <a:lnTo>
                  <a:pt x="8794055" y="6858000"/>
                </a:lnTo>
                <a:lnTo>
                  <a:pt x="1169096" y="6858000"/>
                </a:lnTo>
                <a:lnTo>
                  <a:pt x="1137550" y="6821583"/>
                </a:lnTo>
                <a:cubicBezTo>
                  <a:pt x="426899" y="5960473"/>
                  <a:pt x="0" y="4856509"/>
                  <a:pt x="0" y="3652838"/>
                </a:cubicBezTo>
                <a:cubicBezTo>
                  <a:pt x="0" y="2277214"/>
                  <a:pt x="557582" y="1031820"/>
                  <a:pt x="1459070" y="130333"/>
                </a:cubicBezTo>
                <a:close/>
              </a:path>
            </a:pathLst>
          </a:custGeom>
          <a:ln w="9525">
            <a:solidFill>
              <a:srgbClr val="EFEFEF"/>
            </a:solidFill>
          </a:ln>
          <a:effectLst>
            <a:outerShdw blurRad="139700" sx="102000" sy="102000" algn="ctr" rotWithShape="0">
              <a:schemeClr val="bg1">
                <a:lumMod val="85000"/>
                <a:alpha val="38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3" name="Freeform: Shape 12">
            <a:extLst>
              <a:ext uri="{FF2B5EF4-FFF2-40B4-BE49-F238E27FC236}">
                <a16:creationId xmlns:a16="http://schemas.microsoft.com/office/drawing/2014/main" id="{C7F28D52-2A5F-4D23-81AE-7CB8B591C7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21664" y="0"/>
            <a:ext cx="9948672" cy="6858000"/>
          </a:xfrm>
          <a:custGeom>
            <a:avLst/>
            <a:gdLst>
              <a:gd name="connsiteX0" fmla="*/ 1595771 w 9963150"/>
              <a:gd name="connsiteY0" fmla="*/ 0 h 6858000"/>
              <a:gd name="connsiteX1" fmla="*/ 8367379 w 9963150"/>
              <a:gd name="connsiteY1" fmla="*/ 0 h 6858000"/>
              <a:gd name="connsiteX2" fmla="*/ 8504080 w 9963150"/>
              <a:gd name="connsiteY2" fmla="*/ 130333 h 6858000"/>
              <a:gd name="connsiteX3" fmla="*/ 9963150 w 9963150"/>
              <a:gd name="connsiteY3" fmla="*/ 3652838 h 6858000"/>
              <a:gd name="connsiteX4" fmla="*/ 8825600 w 9963150"/>
              <a:gd name="connsiteY4" fmla="*/ 6821583 h 6858000"/>
              <a:gd name="connsiteX5" fmla="*/ 8794055 w 9963150"/>
              <a:gd name="connsiteY5" fmla="*/ 6858000 h 6858000"/>
              <a:gd name="connsiteX6" fmla="*/ 1169096 w 9963150"/>
              <a:gd name="connsiteY6" fmla="*/ 6858000 h 6858000"/>
              <a:gd name="connsiteX7" fmla="*/ 1137550 w 9963150"/>
              <a:gd name="connsiteY7" fmla="*/ 6821583 h 6858000"/>
              <a:gd name="connsiteX8" fmla="*/ 0 w 9963150"/>
              <a:gd name="connsiteY8" fmla="*/ 3652838 h 6858000"/>
              <a:gd name="connsiteX9" fmla="*/ 1459070 w 9963150"/>
              <a:gd name="connsiteY9" fmla="*/ 13033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963150" h="6858000">
                <a:moveTo>
                  <a:pt x="1595771" y="0"/>
                </a:moveTo>
                <a:lnTo>
                  <a:pt x="8367379" y="0"/>
                </a:lnTo>
                <a:lnTo>
                  <a:pt x="8504080" y="130333"/>
                </a:lnTo>
                <a:cubicBezTo>
                  <a:pt x="9405568" y="1031820"/>
                  <a:pt x="9963150" y="2277214"/>
                  <a:pt x="9963150" y="3652838"/>
                </a:cubicBezTo>
                <a:cubicBezTo>
                  <a:pt x="9963150" y="4856509"/>
                  <a:pt x="9536251" y="5960473"/>
                  <a:pt x="8825600" y="6821583"/>
                </a:cubicBezTo>
                <a:lnTo>
                  <a:pt x="8794055" y="6858000"/>
                </a:lnTo>
                <a:lnTo>
                  <a:pt x="1169096" y="6858000"/>
                </a:lnTo>
                <a:lnTo>
                  <a:pt x="1137550" y="6821583"/>
                </a:lnTo>
                <a:cubicBezTo>
                  <a:pt x="426899" y="5960473"/>
                  <a:pt x="0" y="4856509"/>
                  <a:pt x="0" y="3652838"/>
                </a:cubicBezTo>
                <a:cubicBezTo>
                  <a:pt x="0" y="2277214"/>
                  <a:pt x="557582" y="1031820"/>
                  <a:pt x="1459070" y="130333"/>
                </a:cubicBez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109B8545-ABDC-8609-0E72-E28CC3E37E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3" y="1999615"/>
            <a:ext cx="9144000" cy="2764028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45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“Who knows, perhaps you have come to your royal position for such a time as this.” </a:t>
            </a:r>
            <a:br>
              <a:rPr lang="en-US" sz="45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endParaRPr lang="en-US" sz="4500" b="1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629484E-3792-4B3D-89AD-7C8A1ED0E0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718560" y="5524786"/>
            <a:ext cx="4754880" cy="2743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3540326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33</TotalTime>
  <Words>230</Words>
  <Application>Microsoft Macintosh PowerPoint</Application>
  <PresentationFormat>Widescreen</PresentationFormat>
  <Paragraphs>22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1" baseType="lpstr">
      <vt:lpstr>Aptos</vt:lpstr>
      <vt:lpstr>Aptos Display</vt:lpstr>
      <vt:lpstr>Arial</vt:lpstr>
      <vt:lpstr>Calibri</vt:lpstr>
      <vt:lpstr>Engravers MT</vt:lpstr>
      <vt:lpstr>Office Theme</vt:lpstr>
      <vt:lpstr>Tell them what you are going to tell them.  Tell them.  Tell them what you told them. </vt:lpstr>
      <vt:lpstr>PowerPoint Presentation</vt:lpstr>
      <vt:lpstr>Esther</vt:lpstr>
      <vt:lpstr>Our Faithfulness is built on God’s sovereign control.</vt:lpstr>
      <vt:lpstr>It is true that God cares for each of us individually.  It is not true that God’s plan is about us individually.  His purpose is ultimately his own glory. </vt:lpstr>
      <vt:lpstr>Esther  “Purim”</vt:lpstr>
      <vt:lpstr>Haman  Esther 5:9-14</vt:lpstr>
      <vt:lpstr>Mordecai, Esther  Esther 4:1-16</vt:lpstr>
      <vt:lpstr>“Who knows, perhaps you have come to your royal position for such a time as this.”  </vt:lpstr>
      <vt:lpstr>“If I die, I die.”</vt:lpstr>
      <vt:lpstr>Macro  Micro  Providence</vt:lpstr>
      <vt:lpstr>“Everything happens for a reason.”  </vt:lpstr>
      <vt:lpstr>God is completely sovereign, and I am responsible. </vt:lpstr>
      <vt:lpstr>God loves me deeply and cares about me personally...but it never about me, it is always about his glory. </vt:lpstr>
      <vt:lpstr>Faith “Who knows, perhaps you have come to your position for such a time as this.”   Faithfulness “If I perish, I perish.” 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Terry Williams</dc:creator>
  <cp:lastModifiedBy>Secretary</cp:lastModifiedBy>
  <cp:revision>2</cp:revision>
  <dcterms:created xsi:type="dcterms:W3CDTF">2025-09-11T18:13:23Z</dcterms:created>
  <dcterms:modified xsi:type="dcterms:W3CDTF">2025-09-14T12:21:13Z</dcterms:modified>
</cp:coreProperties>
</file>