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sldIdLst>
    <p:sldId id="399" r:id="rId4"/>
    <p:sldId id="400" r:id="rId5"/>
    <p:sldId id="401" r:id="rId6"/>
    <p:sldId id="402" r:id="rId7"/>
    <p:sldId id="403" r:id="rId8"/>
    <p:sldId id="404" r:id="rId9"/>
    <p:sldId id="405" r:id="rId10"/>
    <p:sldId id="406" r:id="rId11"/>
    <p:sldId id="407" r:id="rId12"/>
    <p:sldId id="425" r:id="rId13"/>
    <p:sldId id="408" r:id="rId14"/>
    <p:sldId id="409" r:id="rId15"/>
    <p:sldId id="410" r:id="rId16"/>
    <p:sldId id="412" r:id="rId17"/>
    <p:sldId id="41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8A8A"/>
    <a:srgbClr val="092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53"/>
    <p:restoredTop sz="96405"/>
  </p:normalViewPr>
  <p:slideViewPr>
    <p:cSldViewPr snapToGrid="0">
      <p:cViewPr varScale="1">
        <p:scale>
          <a:sx n="120" d="100"/>
          <a:sy n="120" d="100"/>
        </p:scale>
        <p:origin x="20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281" y="123568"/>
            <a:ext cx="11924270" cy="6561437"/>
          </a:xfrm>
          <a:prstGeom prst="rect">
            <a:avLst/>
          </a:prstGeom>
        </p:spPr>
        <p:txBody>
          <a:bodyPr anchor="ctr" anchorCtr="0"/>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28366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459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62994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34081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9107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31434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80312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14702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040693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99893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90149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4055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56505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65606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3555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4479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74966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4457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6285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19033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28377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5/12/24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1891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39" y="111211"/>
            <a:ext cx="11911912" cy="6623221"/>
          </a:xfrm>
          <a:prstGeom prst="rect">
            <a:avLst/>
          </a:prstGeom>
          <a:effectLst/>
        </p:spPr>
        <p:txBody>
          <a:bodyPr vert="horz" lIns="91440" tIns="45720" rIns="91440" bIns="45720" rtlCol="0" anchor="ctr" anchorCtr="1">
            <a:normAutofit/>
          </a:bodyPr>
          <a:lstStyle/>
          <a:p>
            <a:r>
              <a:rPr lang="en-US"/>
              <a:t>Click to edit Master title style</a:t>
            </a:r>
            <a:endParaRPr lang="en-US" dirty="0"/>
          </a:p>
        </p:txBody>
      </p:sp>
      <p:pic>
        <p:nvPicPr>
          <p:cNvPr id="8" name="Picture 7">
            <a:extLst>
              <a:ext uri="{FF2B5EF4-FFF2-40B4-BE49-F238E27FC236}">
                <a16:creationId xmlns:a16="http://schemas.microsoft.com/office/drawing/2014/main" id="{B5680F6C-5F67-A8F5-218C-175F759383B6}"/>
              </a:ext>
            </a:extLst>
          </p:cNvPr>
          <p:cNvPicPr>
            <a:picLocks noChangeAspect="1"/>
          </p:cNvPicPr>
          <p:nvPr userDrawn="1"/>
        </p:nvPicPr>
        <p:blipFill>
          <a:blip r:embed="rId13"/>
          <a:stretch>
            <a:fillRect/>
          </a:stretch>
        </p:blipFill>
        <p:spPr>
          <a:xfrm>
            <a:off x="10877207" y="365125"/>
            <a:ext cx="953186" cy="986054"/>
          </a:xfrm>
          <a:prstGeom prst="rect">
            <a:avLst/>
          </a:prstGeom>
        </p:spPr>
      </p:pic>
    </p:spTree>
    <p:extLst>
      <p:ext uri="{BB962C8B-B14F-4D97-AF65-F5344CB8AC3E}">
        <p14:creationId xmlns:p14="http://schemas.microsoft.com/office/powerpoint/2010/main" val="24949541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600" i="1" kern="1200">
          <a:solidFill>
            <a:schemeClr val="tx1"/>
          </a:solidFill>
          <a:effectLst>
            <a:outerShdw blurRad="127000" dist="127000" dir="18900000" algn="tl" rotWithShape="0">
              <a:schemeClr val="bg1">
                <a:alpha val="20000"/>
              </a:scheme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127000" dist="127000" dir="18900000" algn="tl" rotWithShape="0">
              <a:prstClr val="black">
                <a:alpha val="2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127000" dist="127000" dir="18900000" algn="tl" rotWithShape="0">
              <a:prstClr val="black">
                <a:alpha val="20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127000" dist="127000" dir="18900000" algn="tl" rotWithShape="0">
              <a:prstClr val="black">
                <a:alpha val="20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40706919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6600" b="0" i="1" kern="1200">
          <a:solidFill>
            <a:schemeClr val="tx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1982800878"/>
      </p:ext>
    </p:extLst>
  </p:cSld>
  <p:clrMap bg1="dk1" tx1="lt1" bg2="dk2" tx2="lt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6600" b="0" i="1" kern="1200">
          <a:solidFill>
            <a:schemeClr val="bg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773A55EE-EC5D-2A5C-0360-C112A595567F}"/>
              </a:ext>
            </a:extLst>
          </p:cNvPr>
          <p:cNvPicPr>
            <a:picLocks noChangeAspect="1"/>
          </p:cNvPicPr>
          <p:nvPr/>
        </p:nvPicPr>
        <p:blipFill>
          <a:blip r:embed="rId2"/>
          <a:stretch>
            <a:fillRect/>
          </a:stretch>
        </p:blipFill>
        <p:spPr>
          <a:xfrm>
            <a:off x="3619500" y="165100"/>
            <a:ext cx="4953000" cy="6527800"/>
          </a:xfrm>
          <a:prstGeom prst="rect">
            <a:avLst/>
          </a:prstGeom>
        </p:spPr>
      </p:pic>
    </p:spTree>
    <p:extLst>
      <p:ext uri="{BB962C8B-B14F-4D97-AF65-F5344CB8AC3E}">
        <p14:creationId xmlns:p14="http://schemas.microsoft.com/office/powerpoint/2010/main" val="43706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fontScale="90000"/>
          </a:bodyPr>
          <a:lstStyle/>
          <a:p>
            <a:pPr algn="ctr"/>
            <a:r>
              <a:rPr lang="en-US" sz="5900" b="1" dirty="0"/>
              <a:t>After two days he left there for Galilee. (Jesus himself had testified that a prophet has no honor in his own country.) When they entered Galilee, the Galileans welcomed him </a:t>
            </a:r>
            <a:r>
              <a:rPr lang="en-US" sz="5900" b="1" dirty="0">
                <a:solidFill>
                  <a:schemeClr val="bg1"/>
                </a:solidFill>
                <a:highlight>
                  <a:srgbClr val="FFFF00"/>
                </a:highlight>
              </a:rPr>
              <a:t>because they had seen </a:t>
            </a:r>
            <a:r>
              <a:rPr lang="en-US" sz="5900" b="1" dirty="0"/>
              <a:t>everything he did in Jerusalem during the festival. For they also had gone to the festival.</a:t>
            </a:r>
            <a:br>
              <a:rPr lang="en-US" sz="5900" b="1" dirty="0"/>
            </a:br>
            <a:r>
              <a:rPr lang="en-US" sz="5900" b="1" dirty="0"/>
              <a:t>John 4:43-45</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0772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000" b="1" dirty="0"/>
              <a:t>He went again to Cana of Galilee, where he had turned the water into wine. There was a certain royal official whose son was ill at Capernaum. When this man heard that Jesus had come from Judea into Galilee, he went to him and pleaded with him to come down and heal his son, since he was about to die. Jesus told him, “Unless you people see signs and wonders, you will not believe.” “Sir,” the official said to him, “come down before my boy dies.” “Go,” Jesus told him, “your son will live.” The man believed what Jesus said to him and departed.</a:t>
            </a:r>
            <a:br>
              <a:rPr lang="en-US" sz="4000" b="1" dirty="0"/>
            </a:br>
            <a:r>
              <a:rPr lang="en-US" sz="4000" b="1" dirty="0"/>
              <a:t>John 4:46-50</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94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400" b="1" dirty="0"/>
              <a:t>While he was still going down, his servants met him saying that his boy was alive. He asked them at what time he got better. “Yesterday at one in the afternoon the fever left him,” they answered. The father realized this was the very hour at which Jesus had told him, “Your son will live.” So, he himself believed, along with his whole household. Now this was also the second sign Jesus performed after he came from Judea to Galilee.</a:t>
            </a:r>
            <a:br>
              <a:rPr lang="en-US" sz="4400" b="1" dirty="0"/>
            </a:br>
            <a:r>
              <a:rPr lang="en-US" sz="4400" b="1" dirty="0"/>
              <a:t>John 4</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5837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b="1" dirty="0"/>
              <a:t>Deconstructing Faith</a:t>
            </a:r>
            <a:br>
              <a:rPr lang="en-US" sz="5900" b="1" dirty="0"/>
            </a:br>
            <a:br>
              <a:rPr lang="en-US" sz="5900" b="1" dirty="0"/>
            </a:br>
            <a:r>
              <a:rPr lang="en-US" sz="5900" b="1" dirty="0"/>
              <a:t>-A new term for an old reality-</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7471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Disillusionment is sometimes a consequence of having believed in an illusion.</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482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Communicate</a:t>
            </a:r>
            <a:br>
              <a:rPr lang="en-US" sz="5900" b="1" dirty="0"/>
            </a:br>
            <a:r>
              <a:rPr lang="en-US" sz="5900" b="1" dirty="0"/>
              <a:t>Demonstrate</a:t>
            </a:r>
            <a:br>
              <a:rPr lang="en-US" sz="5900" b="1" dirty="0"/>
            </a:br>
            <a:r>
              <a:rPr lang="en-US" sz="5900" b="1" dirty="0"/>
              <a:t>Celebrate</a:t>
            </a:r>
            <a:br>
              <a:rPr lang="en-US" sz="5900" b="1" dirty="0"/>
            </a:br>
            <a:br>
              <a:rPr lang="en-US" sz="5900" b="1" dirty="0"/>
            </a:br>
            <a:r>
              <a:rPr lang="en-US" sz="5900" b="1" dirty="0"/>
              <a:t>-The reality of the gospel-</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6468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5900" b="1" dirty="0"/>
              <a:t>“My people have committed two sins:</a:t>
            </a:r>
            <a:br>
              <a:rPr lang="en-US" sz="5900" b="1" dirty="0"/>
            </a:br>
            <a:r>
              <a:rPr lang="en-US" sz="5900" b="1" dirty="0"/>
              <a:t>They have forsaken me,</a:t>
            </a:r>
            <a:br>
              <a:rPr lang="en-US" sz="5900" b="1" dirty="0"/>
            </a:br>
            <a:r>
              <a:rPr lang="en-US" sz="5900" b="1" dirty="0"/>
              <a:t>the spring of living water,</a:t>
            </a:r>
            <a:br>
              <a:rPr lang="en-US" sz="5900" b="1" dirty="0"/>
            </a:br>
            <a:r>
              <a:rPr lang="en-US" sz="5900" b="1" dirty="0"/>
              <a:t>and have dug their own cisterns,</a:t>
            </a:r>
            <a:br>
              <a:rPr lang="en-US" sz="5900" b="1" dirty="0"/>
            </a:br>
            <a:r>
              <a:rPr lang="en-US" sz="5900" b="1" dirty="0"/>
              <a:t>broken cisterns that cannot hold water.</a:t>
            </a:r>
            <a:br>
              <a:rPr lang="en-US" sz="5900" b="1" dirty="0"/>
            </a:br>
            <a:r>
              <a:rPr lang="en-US" sz="5900" b="1" dirty="0"/>
              <a:t>Jeremiah 2:13</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280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5900" b="1" dirty="0"/>
              <a:t> In the meantime the disciples kept urging him, “Rabbi, eat something.” But he said, “I have food to eat that you don’t know about.” The disciples said to one another, “Could someone have brought him something to eat?”</a:t>
            </a:r>
            <a:br>
              <a:rPr lang="en-US" sz="5900" b="1" dirty="0"/>
            </a:br>
            <a:r>
              <a:rPr lang="en-US" sz="5900" b="1" dirty="0"/>
              <a:t>John 4:31-33</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4096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 “My food is to do the will of him who sent me and to finish his work,” </a:t>
            </a:r>
            <a:br>
              <a:rPr lang="en-US" sz="5900" b="1" dirty="0"/>
            </a:br>
            <a:r>
              <a:rPr lang="en-US" sz="5900" b="1" dirty="0"/>
              <a:t>John 4:34</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8517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fontScale="90000"/>
          </a:bodyPr>
          <a:lstStyle/>
          <a:p>
            <a:pPr algn="ctr"/>
            <a:r>
              <a:rPr lang="en-US" sz="5900" b="1" dirty="0"/>
              <a:t>God humbled you, causing you to hunger and then feeding you with manna, which neither you nor your fathers had known, to teach you that man does not live on bread alone but on every word that comes from the mouth of the Lord</a:t>
            </a:r>
            <a:br>
              <a:rPr lang="en-US" sz="5900" b="1" dirty="0"/>
            </a:br>
            <a:r>
              <a:rPr lang="en-US" sz="5900" b="1" dirty="0"/>
              <a:t>Deuteronomy 8:3</a:t>
            </a:r>
            <a:br>
              <a:rPr lang="en-US" sz="5900" b="1" dirty="0"/>
            </a:b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7050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26EE8D81-D67D-B346-74DD-FC668FA2AE9F}"/>
              </a:ext>
            </a:extLst>
          </p:cNvPr>
          <p:cNvPicPr>
            <a:picLocks noChangeAspect="1"/>
          </p:cNvPicPr>
          <p:nvPr/>
        </p:nvPicPr>
        <p:blipFill>
          <a:blip r:embed="rId2"/>
          <a:stretch>
            <a:fillRect/>
          </a:stretch>
        </p:blipFill>
        <p:spPr>
          <a:xfrm>
            <a:off x="4091307" y="226344"/>
            <a:ext cx="4050575" cy="6392953"/>
          </a:xfrm>
          <a:prstGeom prst="rect">
            <a:avLst/>
          </a:prstGeom>
        </p:spPr>
      </p:pic>
    </p:spTree>
    <p:extLst>
      <p:ext uri="{BB962C8B-B14F-4D97-AF65-F5344CB8AC3E}">
        <p14:creationId xmlns:p14="http://schemas.microsoft.com/office/powerpoint/2010/main" val="521070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5900" b="1" dirty="0"/>
              <a:t>And they told the woman, “We no longer believe because of what you said, since we have heard for ourselves and know that this really is the Savior of the world.”</a:t>
            </a:r>
            <a:br>
              <a:rPr lang="en-US" sz="5900" b="1" dirty="0"/>
            </a:br>
            <a:r>
              <a:rPr lang="en-US" sz="5900" b="1" dirty="0"/>
              <a:t>John 4:42</a:t>
            </a:r>
            <a:br>
              <a:rPr lang="en-US" sz="5900" b="1" dirty="0"/>
            </a:b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1361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95620C7C-C54D-3FAD-10EC-70DAAEE085C0}"/>
              </a:ext>
            </a:extLst>
          </p:cNvPr>
          <p:cNvPicPr>
            <a:picLocks noChangeAspect="1"/>
          </p:cNvPicPr>
          <p:nvPr/>
        </p:nvPicPr>
        <p:blipFill>
          <a:blip r:embed="rId2"/>
          <a:stretch>
            <a:fillRect/>
          </a:stretch>
        </p:blipFill>
        <p:spPr>
          <a:xfrm>
            <a:off x="3083307" y="-6179"/>
            <a:ext cx="5627822" cy="6858000"/>
          </a:xfrm>
          <a:prstGeom prst="rect">
            <a:avLst/>
          </a:prstGeom>
          <a:ln>
            <a:solidFill>
              <a:srgbClr val="FFFF00"/>
            </a:solidFill>
          </a:ln>
        </p:spPr>
      </p:pic>
      <p:cxnSp>
        <p:nvCxnSpPr>
          <p:cNvPr id="9" name="Straight Connector 8">
            <a:extLst>
              <a:ext uri="{FF2B5EF4-FFF2-40B4-BE49-F238E27FC236}">
                <a16:creationId xmlns:a16="http://schemas.microsoft.com/office/drawing/2014/main" id="{0CEE4F90-5317-D48C-9041-A8DBB4866B34}"/>
              </a:ext>
            </a:extLst>
          </p:cNvPr>
          <p:cNvCxnSpPr/>
          <p:nvPr/>
        </p:nvCxnSpPr>
        <p:spPr>
          <a:xfrm flipH="1" flipV="1">
            <a:off x="5234609" y="1484243"/>
            <a:ext cx="92765" cy="32335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8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fontScale="90000"/>
          </a:bodyPr>
          <a:lstStyle/>
          <a:p>
            <a:pPr algn="ctr"/>
            <a:r>
              <a:rPr lang="en-US" sz="5900" b="1" dirty="0"/>
              <a:t>After two days he left there for Galilee. (Jesus himself had testified that a prophet has no honor in his own country.) When they entered Galilee, the Galileans welcomed him because they had seen everything he did in Jerusalem during the festival. For they also had gone to the festival.</a:t>
            </a:r>
            <a:br>
              <a:rPr lang="en-US" sz="5900" b="1" dirty="0"/>
            </a:br>
            <a:r>
              <a:rPr lang="en-US" sz="5900" b="1" dirty="0"/>
              <a:t>John 4:43-45</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18354783"/>
      </p:ext>
    </p:extLst>
  </p:cSld>
  <p:clrMapOvr>
    <a:masterClrMapping/>
  </p:clrMapOvr>
</p:sld>
</file>

<file path=ppt/theme/theme1.xml><?xml version="1.0" encoding="utf-8"?>
<a:theme xmlns:a="http://schemas.openxmlformats.org/drawingml/2006/main" name="RCC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7432DD4D-A3EB-1F4D-839B-8750481A6543}"/>
    </a:ext>
  </a:extLst>
</a:theme>
</file>

<file path=ppt/theme/theme2.xml><?xml version="1.0" encoding="utf-8"?>
<a:theme xmlns:a="http://schemas.openxmlformats.org/drawingml/2006/main" name="RCC No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6A09B206-E887-004F-90E0-89B15CAFF9FC}"/>
    </a:ext>
  </a:extLst>
</a:theme>
</file>

<file path=ppt/theme/theme3.xml><?xml version="1.0" encoding="utf-8"?>
<a:theme xmlns:a="http://schemas.openxmlformats.org/drawingml/2006/main" name="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E8615E43-A006-4147-8647-2EB0A157C5F5}"/>
    </a:ext>
  </a:extLst>
</a:theme>
</file>

<file path=docProps/app.xml><?xml version="1.0" encoding="utf-8"?>
<Properties xmlns="http://schemas.openxmlformats.org/officeDocument/2006/extended-properties" xmlns:vt="http://schemas.openxmlformats.org/officeDocument/2006/docPropsVTypes">
  <Template>RCC Logo</Template>
  <TotalTime>393</TotalTime>
  <Words>584</Words>
  <Application>Microsoft Macintosh PowerPoint</Application>
  <PresentationFormat>Widescreen</PresentationFormat>
  <Paragraphs>12</Paragraphs>
  <Slides>15</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15</vt:i4>
      </vt:variant>
    </vt:vector>
  </HeadingPairs>
  <TitlesOfParts>
    <vt:vector size="20" baseType="lpstr">
      <vt:lpstr>Arial</vt:lpstr>
      <vt:lpstr>Calibri Light</vt:lpstr>
      <vt:lpstr>RCC Logo</vt:lpstr>
      <vt:lpstr>RCC No Logo</vt:lpstr>
      <vt:lpstr>White</vt:lpstr>
      <vt:lpstr>PowerPoint Presentation</vt:lpstr>
      <vt:lpstr>“My people have committed two sins: They have forsaken me, the spring of living water, and have dug their own cisterns, broken cisterns that cannot hold water. Jeremiah 2:13</vt:lpstr>
      <vt:lpstr> In the meantime the disciples kept urging him, “Rabbi, eat something.” But he said, “I have food to eat that you don’t know about.” The disciples said to one another, “Could someone have brought him something to eat?” John 4:31-33</vt:lpstr>
      <vt:lpstr> “My food is to do the will of him who sent me and to finish his work,”  John 4:34</vt:lpstr>
      <vt:lpstr>God humbled you, causing you to hunger and then feeding you with manna, which neither you nor your fathers had known, to teach you that man does not live on bread alone but on every word that comes from the mouth of the Lord Deuteronomy 8:3 </vt:lpstr>
      <vt:lpstr>PowerPoint Presentation</vt:lpstr>
      <vt:lpstr>And they told the woman, “We no longer believe because of what you said, since we have heard for ourselves and know that this really is the Savior of the world.” John 4:42 </vt:lpstr>
      <vt:lpstr>PowerPoint Presentation</vt:lpstr>
      <vt:lpstr>After two days he left there for Galilee. (Jesus himself had testified that a prophet has no honor in his own country.) When they entered Galilee, the Galileans welcomed him because they had seen everything he did in Jerusalem during the festival. For they also had gone to the festival. John 4:43-45</vt:lpstr>
      <vt:lpstr>After two days he left there for Galilee. (Jesus himself had testified that a prophet has no honor in his own country.) When they entered Galilee, the Galileans welcomed him because they had seen everything he did in Jerusalem during the festival. For they also had gone to the festival. John 4:43-45</vt:lpstr>
      <vt:lpstr>He went again to Cana of Galilee, where he had turned the water into wine. There was a certain royal official whose son was ill at Capernaum. When this man heard that Jesus had come from Judea into Galilee, he went to him and pleaded with him to come down and heal his son, since he was about to die. Jesus told him, “Unless you people see signs and wonders, you will not believe.” “Sir,” the official said to him, “come down before my boy dies.” “Go,” Jesus told him, “your son will live.” The man believed what Jesus said to him and departed. John 4:46-50</vt:lpstr>
      <vt:lpstr>While he was still going down, his servants met him saying that his boy was alive. He asked them at what time he got better. “Yesterday at one in the afternoon the fever left him,” they answered. The father realized this was the very hour at which Jesus had told him, “Your son will live.” So, he himself believed, along with his whole household. Now this was also the second sign Jesus performed after he came from Judea to Galilee. John 4</vt:lpstr>
      <vt:lpstr>Deconstructing Faith  -A new term for an old reality-</vt:lpstr>
      <vt:lpstr>Disillusionment is sometimes a consequence of having believed in an illusion.</vt:lpstr>
      <vt:lpstr>Communicate Demonstrate Celebrate  -The reality of the gospel-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williams</dc:creator>
  <cp:lastModifiedBy>Rodney Bartlett</cp:lastModifiedBy>
  <cp:revision>28</cp:revision>
  <dcterms:created xsi:type="dcterms:W3CDTF">2023-01-04T22:18:55Z</dcterms:created>
  <dcterms:modified xsi:type="dcterms:W3CDTF">2024-05-12T13:47:55Z</dcterms:modified>
</cp:coreProperties>
</file>