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 id="2147483672" r:id="rId2"/>
    <p:sldMasterId id="2147483684" r:id="rId3"/>
  </p:sldMasterIdLst>
  <p:sldIdLst>
    <p:sldId id="407" r:id="rId4"/>
    <p:sldId id="399" r:id="rId5"/>
    <p:sldId id="425" r:id="rId6"/>
    <p:sldId id="426" r:id="rId7"/>
    <p:sldId id="401" r:id="rId8"/>
    <p:sldId id="427" r:id="rId9"/>
    <p:sldId id="403" r:id="rId10"/>
    <p:sldId id="404" r:id="rId11"/>
    <p:sldId id="405" r:id="rId12"/>
    <p:sldId id="406" r:id="rId13"/>
    <p:sldId id="408" r:id="rId14"/>
    <p:sldId id="409" r:id="rId15"/>
    <p:sldId id="410" r:id="rId16"/>
    <p:sldId id="411" r:id="rId17"/>
    <p:sldId id="412" r:id="rId18"/>
    <p:sldId id="413" r:id="rId19"/>
    <p:sldId id="414" r:id="rId20"/>
    <p:sldId id="415" r:id="rId21"/>
    <p:sldId id="416" r:id="rId22"/>
    <p:sldId id="417" r:id="rId23"/>
    <p:sldId id="418" r:id="rId24"/>
    <p:sldId id="419" r:id="rId25"/>
    <p:sldId id="420" r:id="rId26"/>
    <p:sldId id="421" r:id="rId27"/>
    <p:sldId id="422" r:id="rId28"/>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8A8A8A"/>
    <a:srgbClr val="092D48"/>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7837"/>
    <p:restoredTop sz="96405"/>
  </p:normalViewPr>
  <p:slideViewPr>
    <p:cSldViewPr snapToGrid="0">
      <p:cViewPr varScale="1">
        <p:scale>
          <a:sx n="115" d="100"/>
          <a:sy n="115" d="100"/>
        </p:scale>
        <p:origin x="232" y="48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 Type="http://schemas.openxmlformats.org/officeDocument/2006/relationships/slideMaster" Target="slideMasters/slideMaster3.xml"/><Relationship Id="rId21" Type="http://schemas.openxmlformats.org/officeDocument/2006/relationships/slide" Target="slides/slide18.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tableStyles" Target="tableStyle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theme" Target="theme/theme1.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48281" y="123568"/>
            <a:ext cx="11924270" cy="6561437"/>
          </a:xfrm>
          <a:prstGeom prst="rect">
            <a:avLst/>
          </a:prstGeom>
        </p:spPr>
        <p:txBody>
          <a:bodyPr anchor="ctr" anchorCtr="0"/>
          <a:lstStyle>
            <a:lvl1pPr algn="ctr">
              <a:defRPr sz="6000"/>
            </a:lvl1pPr>
          </a:lstStyle>
          <a:p>
            <a:r>
              <a:rPr lang="en-US"/>
              <a:t>Click to edit Master title style</a:t>
            </a:r>
            <a:endParaRPr lang="en-US" dirty="0"/>
          </a:p>
        </p:txBody>
      </p:sp>
    </p:spTree>
    <p:extLst>
      <p:ext uri="{BB962C8B-B14F-4D97-AF65-F5344CB8AC3E}">
        <p14:creationId xmlns:p14="http://schemas.microsoft.com/office/powerpoint/2010/main" val="28366796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160639" y="111211"/>
            <a:ext cx="11911912" cy="6623221"/>
          </a:xfrm>
          <a:prstGeom prst="rect">
            <a:avLst/>
          </a:prstGeom>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a:xfrm>
            <a:off x="838200" y="1825625"/>
            <a:ext cx="10515600" cy="4351338"/>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9D3A2DC4-3C8D-9849-9ED2-3B7962F3EEA9}" type="datetimeFigureOut">
              <a:rPr lang="en-US" smtClean="0"/>
              <a:t>4/28/24</a:t>
            </a:fld>
            <a:endParaRPr lang="en-US" dirty="0"/>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US" dirty="0"/>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C652D6EF-262B-B34F-A857-C857982DCF4B}" type="slidenum">
              <a:rPr lang="en-US" smtClean="0"/>
              <a:t>‹#›</a:t>
            </a:fld>
            <a:endParaRPr lang="en-US" dirty="0"/>
          </a:p>
        </p:txBody>
      </p:sp>
    </p:spTree>
    <p:extLst>
      <p:ext uri="{BB962C8B-B14F-4D97-AF65-F5344CB8AC3E}">
        <p14:creationId xmlns:p14="http://schemas.microsoft.com/office/powerpoint/2010/main" val="364597833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a:prstGeom prst="rect">
            <a:avLst/>
          </a:prstGeo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9D3A2DC4-3C8D-9849-9ED2-3B7962F3EEA9}" type="datetimeFigureOut">
              <a:rPr lang="en-US" smtClean="0"/>
              <a:t>4/28/24</a:t>
            </a:fld>
            <a:endParaRPr lang="en-US" dirty="0"/>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US" dirty="0"/>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C652D6EF-262B-B34F-A857-C857982DCF4B}" type="slidenum">
              <a:rPr lang="en-US" smtClean="0"/>
              <a:t>‹#›</a:t>
            </a:fld>
            <a:endParaRPr lang="en-US" dirty="0"/>
          </a:p>
        </p:txBody>
      </p:sp>
    </p:spTree>
    <p:extLst>
      <p:ext uri="{BB962C8B-B14F-4D97-AF65-F5344CB8AC3E}">
        <p14:creationId xmlns:p14="http://schemas.microsoft.com/office/powerpoint/2010/main" val="62994957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9D3A2DC4-3C8D-9849-9ED2-3B7962F3EEA9}" type="datetimeFigureOut">
              <a:rPr lang="en-US" smtClean="0"/>
              <a:t>4/28/24</a:t>
            </a:fld>
            <a:endParaRPr lang="en-US" dirty="0"/>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US" dirty="0"/>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C652D6EF-262B-B34F-A857-C857982DCF4B}" type="slidenum">
              <a:rPr lang="en-US" smtClean="0"/>
              <a:t>‹#›</a:t>
            </a:fld>
            <a:endParaRPr lang="en-US" dirty="0"/>
          </a:p>
        </p:txBody>
      </p:sp>
    </p:spTree>
    <p:extLst>
      <p:ext uri="{BB962C8B-B14F-4D97-AF65-F5344CB8AC3E}">
        <p14:creationId xmlns:p14="http://schemas.microsoft.com/office/powerpoint/2010/main" val="334081417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a:prstGeom prst="rect">
            <a:avLst/>
          </a:prstGeom>
        </p:spPr>
        <p:txBody>
          <a:bodyPr/>
          <a:lstStyle/>
          <a:p>
            <a:r>
              <a:rPr lang="en-US"/>
              <a:t>Click to edit Master title style</a:t>
            </a:r>
            <a:endParaRPr lang="en-US" dirty="0"/>
          </a:p>
        </p:txBody>
      </p:sp>
      <p:sp>
        <p:nvSpPr>
          <p:cNvPr id="3" name="Content Placeholder 2"/>
          <p:cNvSpPr>
            <a:spLocks noGrp="1"/>
          </p:cNvSpPr>
          <p:nvPr>
            <p:ph idx="1"/>
          </p:nvPr>
        </p:nvSpPr>
        <p:spPr>
          <a:xfrm>
            <a:off x="838200" y="1825625"/>
            <a:ext cx="10515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9D3A2DC4-3C8D-9849-9ED2-3B7962F3EEA9}" type="datetimeFigureOut">
              <a:rPr lang="en-US" smtClean="0"/>
              <a:t>4/28/24</a:t>
            </a:fld>
            <a:endParaRPr lang="en-US" dirty="0"/>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US" dirty="0"/>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C652D6EF-262B-B34F-A857-C857982DCF4B}" type="slidenum">
              <a:rPr lang="en-US" smtClean="0"/>
              <a:t>‹#›</a:t>
            </a:fld>
            <a:endParaRPr lang="en-US" dirty="0"/>
          </a:p>
        </p:txBody>
      </p:sp>
    </p:spTree>
    <p:extLst>
      <p:ext uri="{BB962C8B-B14F-4D97-AF65-F5344CB8AC3E}">
        <p14:creationId xmlns:p14="http://schemas.microsoft.com/office/powerpoint/2010/main" val="89107125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a:prstGeom prst="rect">
            <a:avLst/>
          </a:prstGeo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0" y="4589463"/>
            <a:ext cx="10515600"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9D3A2DC4-3C8D-9849-9ED2-3B7962F3EEA9}" type="datetimeFigureOut">
              <a:rPr lang="en-US" smtClean="0"/>
              <a:t>4/28/24</a:t>
            </a:fld>
            <a:endParaRPr lang="en-US" dirty="0"/>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US" dirty="0"/>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C652D6EF-262B-B34F-A857-C857982DCF4B}" type="slidenum">
              <a:rPr lang="en-US" smtClean="0"/>
              <a:t>‹#›</a:t>
            </a:fld>
            <a:endParaRPr lang="en-US" dirty="0"/>
          </a:p>
        </p:txBody>
      </p:sp>
    </p:spTree>
    <p:extLst>
      <p:ext uri="{BB962C8B-B14F-4D97-AF65-F5344CB8AC3E}">
        <p14:creationId xmlns:p14="http://schemas.microsoft.com/office/powerpoint/2010/main" val="131434425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a:prstGeom prst="rect">
            <a:avLst/>
          </a:prstGeom>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a:xfrm>
            <a:off x="838200" y="6356350"/>
            <a:ext cx="2743200" cy="365125"/>
          </a:xfrm>
          <a:prstGeom prst="rect">
            <a:avLst/>
          </a:prstGeom>
        </p:spPr>
        <p:txBody>
          <a:bodyPr/>
          <a:lstStyle/>
          <a:p>
            <a:fld id="{9D3A2DC4-3C8D-9849-9ED2-3B7962F3EEA9}" type="datetimeFigureOut">
              <a:rPr lang="en-US" smtClean="0"/>
              <a:t>4/28/24</a:t>
            </a:fld>
            <a:endParaRPr lang="en-US" dirty="0"/>
          </a:p>
        </p:txBody>
      </p:sp>
      <p:sp>
        <p:nvSpPr>
          <p:cNvPr id="6" name="Footer Placeholder 5"/>
          <p:cNvSpPr>
            <a:spLocks noGrp="1"/>
          </p:cNvSpPr>
          <p:nvPr>
            <p:ph type="ftr" sz="quarter" idx="11"/>
          </p:nvPr>
        </p:nvSpPr>
        <p:spPr>
          <a:xfrm>
            <a:off x="4038600" y="6356350"/>
            <a:ext cx="4114800" cy="365125"/>
          </a:xfrm>
          <a:prstGeom prst="rect">
            <a:avLst/>
          </a:prstGeom>
        </p:spPr>
        <p:txBody>
          <a:bodyPr/>
          <a:lstStyle/>
          <a:p>
            <a:endParaRPr lang="en-US" dirty="0"/>
          </a:p>
        </p:txBody>
      </p:sp>
      <p:sp>
        <p:nvSpPr>
          <p:cNvPr id="7" name="Slide Number Placeholder 6"/>
          <p:cNvSpPr>
            <a:spLocks noGrp="1"/>
          </p:cNvSpPr>
          <p:nvPr>
            <p:ph type="sldNum" sz="quarter" idx="12"/>
          </p:nvPr>
        </p:nvSpPr>
        <p:spPr>
          <a:xfrm>
            <a:off x="8610600" y="6356350"/>
            <a:ext cx="2743200" cy="365125"/>
          </a:xfrm>
          <a:prstGeom prst="rect">
            <a:avLst/>
          </a:prstGeom>
        </p:spPr>
        <p:txBody>
          <a:bodyPr/>
          <a:lstStyle/>
          <a:p>
            <a:fld id="{C652D6EF-262B-B34F-A857-C857982DCF4B}" type="slidenum">
              <a:rPr lang="en-US" smtClean="0"/>
              <a:t>‹#›</a:t>
            </a:fld>
            <a:endParaRPr lang="en-US" dirty="0"/>
          </a:p>
        </p:txBody>
      </p:sp>
    </p:spTree>
    <p:extLst>
      <p:ext uri="{BB962C8B-B14F-4D97-AF65-F5344CB8AC3E}">
        <p14:creationId xmlns:p14="http://schemas.microsoft.com/office/powerpoint/2010/main" val="280312943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a:prstGeom prst="rect">
            <a:avLst/>
          </a:prstGeom>
        </p:spPr>
        <p:txBody>
          <a:bodyPr/>
          <a:lstStyle/>
          <a:p>
            <a:r>
              <a:rPr lang="en-US"/>
              <a:t>Click to edit Master title style</a:t>
            </a:r>
            <a:endParaRPr lang="en-US" dirty="0"/>
          </a:p>
        </p:txBody>
      </p:sp>
      <p:sp>
        <p:nvSpPr>
          <p:cNvPr id="3" name="Text Placeholder 2"/>
          <p:cNvSpPr>
            <a:spLocks noGrp="1"/>
          </p:cNvSpPr>
          <p:nvPr>
            <p:ph type="body" idx="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a:xfrm>
            <a:off x="838200" y="6356350"/>
            <a:ext cx="2743200" cy="365125"/>
          </a:xfrm>
          <a:prstGeom prst="rect">
            <a:avLst/>
          </a:prstGeom>
        </p:spPr>
        <p:txBody>
          <a:bodyPr/>
          <a:lstStyle/>
          <a:p>
            <a:fld id="{9D3A2DC4-3C8D-9849-9ED2-3B7962F3EEA9}" type="datetimeFigureOut">
              <a:rPr lang="en-US" smtClean="0"/>
              <a:t>4/28/24</a:t>
            </a:fld>
            <a:endParaRPr lang="en-US" dirty="0"/>
          </a:p>
        </p:txBody>
      </p:sp>
      <p:sp>
        <p:nvSpPr>
          <p:cNvPr id="8" name="Footer Placeholder 7"/>
          <p:cNvSpPr>
            <a:spLocks noGrp="1"/>
          </p:cNvSpPr>
          <p:nvPr>
            <p:ph type="ftr" sz="quarter" idx="11"/>
          </p:nvPr>
        </p:nvSpPr>
        <p:spPr>
          <a:xfrm>
            <a:off x="4038600" y="6356350"/>
            <a:ext cx="4114800" cy="365125"/>
          </a:xfrm>
          <a:prstGeom prst="rect">
            <a:avLst/>
          </a:prstGeom>
        </p:spPr>
        <p:txBody>
          <a:bodyPr/>
          <a:lstStyle/>
          <a:p>
            <a:endParaRPr lang="en-US" dirty="0"/>
          </a:p>
        </p:txBody>
      </p:sp>
      <p:sp>
        <p:nvSpPr>
          <p:cNvPr id="9" name="Slide Number Placeholder 8"/>
          <p:cNvSpPr>
            <a:spLocks noGrp="1"/>
          </p:cNvSpPr>
          <p:nvPr>
            <p:ph type="sldNum" sz="quarter" idx="12"/>
          </p:nvPr>
        </p:nvSpPr>
        <p:spPr>
          <a:xfrm>
            <a:off x="8610600" y="6356350"/>
            <a:ext cx="2743200" cy="365125"/>
          </a:xfrm>
          <a:prstGeom prst="rect">
            <a:avLst/>
          </a:prstGeom>
        </p:spPr>
        <p:txBody>
          <a:bodyPr/>
          <a:lstStyle/>
          <a:p>
            <a:fld id="{C652D6EF-262B-B34F-A857-C857982DCF4B}" type="slidenum">
              <a:rPr lang="en-US" smtClean="0"/>
              <a:t>‹#›</a:t>
            </a:fld>
            <a:endParaRPr lang="en-US" dirty="0"/>
          </a:p>
        </p:txBody>
      </p:sp>
    </p:spTree>
    <p:extLst>
      <p:ext uri="{BB962C8B-B14F-4D97-AF65-F5344CB8AC3E}">
        <p14:creationId xmlns:p14="http://schemas.microsoft.com/office/powerpoint/2010/main" val="414702601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a:prstGeom prst="rect">
            <a:avLst/>
          </a:prstGeom>
        </p:spPr>
        <p:txBody>
          <a:bodyPr/>
          <a:lstStyle/>
          <a:p>
            <a:r>
              <a:rPr lang="en-US"/>
              <a:t>Click to edit Master title style</a:t>
            </a:r>
            <a:endParaRPr lang="en-US" dirty="0"/>
          </a:p>
        </p:txBody>
      </p:sp>
      <p:sp>
        <p:nvSpPr>
          <p:cNvPr id="3" name="Date Placeholder 2"/>
          <p:cNvSpPr>
            <a:spLocks noGrp="1"/>
          </p:cNvSpPr>
          <p:nvPr>
            <p:ph type="dt" sz="half" idx="10"/>
          </p:nvPr>
        </p:nvSpPr>
        <p:spPr>
          <a:xfrm>
            <a:off x="838200" y="6356350"/>
            <a:ext cx="2743200" cy="365125"/>
          </a:xfrm>
          <a:prstGeom prst="rect">
            <a:avLst/>
          </a:prstGeom>
        </p:spPr>
        <p:txBody>
          <a:bodyPr/>
          <a:lstStyle/>
          <a:p>
            <a:fld id="{9D3A2DC4-3C8D-9849-9ED2-3B7962F3EEA9}" type="datetimeFigureOut">
              <a:rPr lang="en-US" smtClean="0"/>
              <a:t>4/28/24</a:t>
            </a:fld>
            <a:endParaRPr lang="en-US" dirty="0"/>
          </a:p>
        </p:txBody>
      </p:sp>
      <p:sp>
        <p:nvSpPr>
          <p:cNvPr id="4" name="Footer Placeholder 3"/>
          <p:cNvSpPr>
            <a:spLocks noGrp="1"/>
          </p:cNvSpPr>
          <p:nvPr>
            <p:ph type="ftr" sz="quarter" idx="11"/>
          </p:nvPr>
        </p:nvSpPr>
        <p:spPr>
          <a:xfrm>
            <a:off x="4038600" y="6356350"/>
            <a:ext cx="4114800" cy="365125"/>
          </a:xfrm>
          <a:prstGeom prst="rect">
            <a:avLst/>
          </a:prstGeom>
        </p:spPr>
        <p:txBody>
          <a:bodyPr/>
          <a:lstStyle/>
          <a:p>
            <a:endParaRPr lang="en-US" dirty="0"/>
          </a:p>
        </p:txBody>
      </p:sp>
      <p:sp>
        <p:nvSpPr>
          <p:cNvPr id="5" name="Slide Number Placeholder 4"/>
          <p:cNvSpPr>
            <a:spLocks noGrp="1"/>
          </p:cNvSpPr>
          <p:nvPr>
            <p:ph type="sldNum" sz="quarter" idx="12"/>
          </p:nvPr>
        </p:nvSpPr>
        <p:spPr>
          <a:xfrm>
            <a:off x="8610600" y="6356350"/>
            <a:ext cx="2743200" cy="365125"/>
          </a:xfrm>
          <a:prstGeom prst="rect">
            <a:avLst/>
          </a:prstGeom>
        </p:spPr>
        <p:txBody>
          <a:bodyPr/>
          <a:lstStyle/>
          <a:p>
            <a:fld id="{C652D6EF-262B-B34F-A857-C857982DCF4B}" type="slidenum">
              <a:rPr lang="en-US" smtClean="0"/>
              <a:t>‹#›</a:t>
            </a:fld>
            <a:endParaRPr lang="en-US" dirty="0"/>
          </a:p>
        </p:txBody>
      </p:sp>
    </p:spTree>
    <p:extLst>
      <p:ext uri="{BB962C8B-B14F-4D97-AF65-F5344CB8AC3E}">
        <p14:creationId xmlns:p14="http://schemas.microsoft.com/office/powerpoint/2010/main" val="404069340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838200" y="6356350"/>
            <a:ext cx="2743200" cy="365125"/>
          </a:xfrm>
          <a:prstGeom prst="rect">
            <a:avLst/>
          </a:prstGeom>
        </p:spPr>
        <p:txBody>
          <a:bodyPr/>
          <a:lstStyle/>
          <a:p>
            <a:fld id="{9D3A2DC4-3C8D-9849-9ED2-3B7962F3EEA9}" type="datetimeFigureOut">
              <a:rPr lang="en-US" smtClean="0"/>
              <a:t>4/28/24</a:t>
            </a:fld>
            <a:endParaRPr lang="en-US" dirty="0"/>
          </a:p>
        </p:txBody>
      </p:sp>
      <p:sp>
        <p:nvSpPr>
          <p:cNvPr id="3" name="Footer Placeholder 2"/>
          <p:cNvSpPr>
            <a:spLocks noGrp="1"/>
          </p:cNvSpPr>
          <p:nvPr>
            <p:ph type="ftr" sz="quarter" idx="11"/>
          </p:nvPr>
        </p:nvSpPr>
        <p:spPr>
          <a:xfrm>
            <a:off x="4038600" y="6356350"/>
            <a:ext cx="4114800" cy="365125"/>
          </a:xfrm>
          <a:prstGeom prst="rect">
            <a:avLst/>
          </a:prstGeom>
        </p:spPr>
        <p:txBody>
          <a:bodyPr/>
          <a:lstStyle/>
          <a:p>
            <a:endParaRPr lang="en-US" dirty="0"/>
          </a:p>
        </p:txBody>
      </p:sp>
      <p:sp>
        <p:nvSpPr>
          <p:cNvPr id="4" name="Slide Number Placeholder 3"/>
          <p:cNvSpPr>
            <a:spLocks noGrp="1"/>
          </p:cNvSpPr>
          <p:nvPr>
            <p:ph type="sldNum" sz="quarter" idx="12"/>
          </p:nvPr>
        </p:nvSpPr>
        <p:spPr>
          <a:xfrm>
            <a:off x="8610600" y="6356350"/>
            <a:ext cx="2743200" cy="365125"/>
          </a:xfrm>
          <a:prstGeom prst="rect">
            <a:avLst/>
          </a:prstGeom>
        </p:spPr>
        <p:txBody>
          <a:bodyPr/>
          <a:lstStyle/>
          <a:p>
            <a:fld id="{C652D6EF-262B-B34F-A857-C857982DCF4B}" type="slidenum">
              <a:rPr lang="en-US" smtClean="0"/>
              <a:t>‹#›</a:t>
            </a:fld>
            <a:endParaRPr lang="en-US" dirty="0"/>
          </a:p>
        </p:txBody>
      </p:sp>
    </p:spTree>
    <p:extLst>
      <p:ext uri="{BB962C8B-B14F-4D97-AF65-F5344CB8AC3E}">
        <p14:creationId xmlns:p14="http://schemas.microsoft.com/office/powerpoint/2010/main" val="399893640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838200" y="6356350"/>
            <a:ext cx="2743200" cy="365125"/>
          </a:xfrm>
          <a:prstGeom prst="rect">
            <a:avLst/>
          </a:prstGeom>
        </p:spPr>
        <p:txBody>
          <a:bodyPr/>
          <a:lstStyle/>
          <a:p>
            <a:fld id="{9D3A2DC4-3C8D-9849-9ED2-3B7962F3EEA9}" type="datetimeFigureOut">
              <a:rPr lang="en-US" smtClean="0"/>
              <a:t>4/28/24</a:t>
            </a:fld>
            <a:endParaRPr lang="en-US" dirty="0"/>
          </a:p>
        </p:txBody>
      </p:sp>
      <p:sp>
        <p:nvSpPr>
          <p:cNvPr id="6" name="Footer Placeholder 5"/>
          <p:cNvSpPr>
            <a:spLocks noGrp="1"/>
          </p:cNvSpPr>
          <p:nvPr>
            <p:ph type="ftr" sz="quarter" idx="11"/>
          </p:nvPr>
        </p:nvSpPr>
        <p:spPr>
          <a:xfrm>
            <a:off x="4038600" y="6356350"/>
            <a:ext cx="4114800" cy="365125"/>
          </a:xfrm>
          <a:prstGeom prst="rect">
            <a:avLst/>
          </a:prstGeom>
        </p:spPr>
        <p:txBody>
          <a:bodyPr/>
          <a:lstStyle/>
          <a:p>
            <a:endParaRPr lang="en-US" dirty="0"/>
          </a:p>
        </p:txBody>
      </p:sp>
      <p:sp>
        <p:nvSpPr>
          <p:cNvPr id="7" name="Slide Number Placeholder 6"/>
          <p:cNvSpPr>
            <a:spLocks noGrp="1"/>
          </p:cNvSpPr>
          <p:nvPr>
            <p:ph type="sldNum" sz="quarter" idx="12"/>
          </p:nvPr>
        </p:nvSpPr>
        <p:spPr>
          <a:xfrm>
            <a:off x="8610600" y="6356350"/>
            <a:ext cx="2743200" cy="365125"/>
          </a:xfrm>
          <a:prstGeom prst="rect">
            <a:avLst/>
          </a:prstGeom>
        </p:spPr>
        <p:txBody>
          <a:bodyPr/>
          <a:lstStyle/>
          <a:p>
            <a:fld id="{C652D6EF-262B-B34F-A857-C857982DCF4B}" type="slidenum">
              <a:rPr lang="en-US" smtClean="0"/>
              <a:t>‹#›</a:t>
            </a:fld>
            <a:endParaRPr lang="en-US" dirty="0"/>
          </a:p>
        </p:txBody>
      </p:sp>
    </p:spTree>
    <p:extLst>
      <p:ext uri="{BB962C8B-B14F-4D97-AF65-F5344CB8AC3E}">
        <p14:creationId xmlns:p14="http://schemas.microsoft.com/office/powerpoint/2010/main" val="90149844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60639" y="111211"/>
            <a:ext cx="11911912" cy="6623221"/>
          </a:xfrm>
          <a:prstGeom prst="rect">
            <a:avLst/>
          </a:prstGeom>
        </p:spPr>
        <p:txBody>
          <a:bodyPr/>
          <a:lstStyle/>
          <a:p>
            <a:r>
              <a:rPr lang="en-US"/>
              <a:t>Click to edit Master title style</a:t>
            </a:r>
            <a:endParaRPr lang="en-US" dirty="0"/>
          </a:p>
        </p:txBody>
      </p:sp>
      <p:sp>
        <p:nvSpPr>
          <p:cNvPr id="3" name="Content Placeholder 2"/>
          <p:cNvSpPr>
            <a:spLocks noGrp="1"/>
          </p:cNvSpPr>
          <p:nvPr>
            <p:ph idx="1"/>
          </p:nvPr>
        </p:nvSpPr>
        <p:spPr>
          <a:xfrm>
            <a:off x="838200" y="1825625"/>
            <a:ext cx="10515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9D3A2DC4-3C8D-9849-9ED2-3B7962F3EEA9}" type="datetimeFigureOut">
              <a:rPr lang="en-US" smtClean="0"/>
              <a:t>4/28/24</a:t>
            </a:fld>
            <a:endParaRPr lang="en-US" dirty="0"/>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US" dirty="0"/>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C652D6EF-262B-B34F-A857-C857982DCF4B}" type="slidenum">
              <a:rPr lang="en-US" smtClean="0"/>
              <a:t>‹#›</a:t>
            </a:fld>
            <a:endParaRPr lang="en-US" dirty="0"/>
          </a:p>
        </p:txBody>
      </p:sp>
    </p:spTree>
    <p:extLst>
      <p:ext uri="{BB962C8B-B14F-4D97-AF65-F5344CB8AC3E}">
        <p14:creationId xmlns:p14="http://schemas.microsoft.com/office/powerpoint/2010/main" val="84055987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a:prstGeom prst="rect">
            <a:avLst/>
          </a:prstGeo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838200" y="6356350"/>
            <a:ext cx="2743200" cy="365125"/>
          </a:xfrm>
          <a:prstGeom prst="rect">
            <a:avLst/>
          </a:prstGeom>
        </p:spPr>
        <p:txBody>
          <a:bodyPr/>
          <a:lstStyle/>
          <a:p>
            <a:fld id="{9D3A2DC4-3C8D-9849-9ED2-3B7962F3EEA9}" type="datetimeFigureOut">
              <a:rPr lang="en-US" smtClean="0"/>
              <a:t>4/28/24</a:t>
            </a:fld>
            <a:endParaRPr lang="en-US" dirty="0"/>
          </a:p>
        </p:txBody>
      </p:sp>
      <p:sp>
        <p:nvSpPr>
          <p:cNvPr id="6" name="Footer Placeholder 5"/>
          <p:cNvSpPr>
            <a:spLocks noGrp="1"/>
          </p:cNvSpPr>
          <p:nvPr>
            <p:ph type="ftr" sz="quarter" idx="11"/>
          </p:nvPr>
        </p:nvSpPr>
        <p:spPr>
          <a:xfrm>
            <a:off x="4038600" y="6356350"/>
            <a:ext cx="4114800" cy="365125"/>
          </a:xfrm>
          <a:prstGeom prst="rect">
            <a:avLst/>
          </a:prstGeom>
        </p:spPr>
        <p:txBody>
          <a:bodyPr/>
          <a:lstStyle/>
          <a:p>
            <a:endParaRPr lang="en-US" dirty="0"/>
          </a:p>
        </p:txBody>
      </p:sp>
      <p:sp>
        <p:nvSpPr>
          <p:cNvPr id="7" name="Slide Number Placeholder 6"/>
          <p:cNvSpPr>
            <a:spLocks noGrp="1"/>
          </p:cNvSpPr>
          <p:nvPr>
            <p:ph type="sldNum" sz="quarter" idx="12"/>
          </p:nvPr>
        </p:nvSpPr>
        <p:spPr>
          <a:xfrm>
            <a:off x="8610600" y="6356350"/>
            <a:ext cx="2743200" cy="365125"/>
          </a:xfrm>
          <a:prstGeom prst="rect">
            <a:avLst/>
          </a:prstGeom>
        </p:spPr>
        <p:txBody>
          <a:bodyPr/>
          <a:lstStyle/>
          <a:p>
            <a:fld id="{C652D6EF-262B-B34F-A857-C857982DCF4B}" type="slidenum">
              <a:rPr lang="en-US" smtClean="0"/>
              <a:t>‹#›</a:t>
            </a:fld>
            <a:endParaRPr lang="en-US" dirty="0"/>
          </a:p>
        </p:txBody>
      </p:sp>
    </p:spTree>
    <p:extLst>
      <p:ext uri="{BB962C8B-B14F-4D97-AF65-F5344CB8AC3E}">
        <p14:creationId xmlns:p14="http://schemas.microsoft.com/office/powerpoint/2010/main" val="256505568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a:prstGeom prst="rect">
            <a:avLst/>
          </a:prstGeom>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a:xfrm>
            <a:off x="838200" y="1825625"/>
            <a:ext cx="10515600" cy="4351338"/>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9D3A2DC4-3C8D-9849-9ED2-3B7962F3EEA9}" type="datetimeFigureOut">
              <a:rPr lang="en-US" smtClean="0"/>
              <a:t>4/28/24</a:t>
            </a:fld>
            <a:endParaRPr lang="en-US" dirty="0"/>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US" dirty="0"/>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C652D6EF-262B-B34F-A857-C857982DCF4B}" type="slidenum">
              <a:rPr lang="en-US" smtClean="0"/>
              <a:t>‹#›</a:t>
            </a:fld>
            <a:endParaRPr lang="en-US" dirty="0"/>
          </a:p>
        </p:txBody>
      </p:sp>
    </p:spTree>
    <p:extLst>
      <p:ext uri="{BB962C8B-B14F-4D97-AF65-F5344CB8AC3E}">
        <p14:creationId xmlns:p14="http://schemas.microsoft.com/office/powerpoint/2010/main" val="265606162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a:prstGeom prst="rect">
            <a:avLst/>
          </a:prstGeo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9D3A2DC4-3C8D-9849-9ED2-3B7962F3EEA9}" type="datetimeFigureOut">
              <a:rPr lang="en-US" smtClean="0"/>
              <a:t>4/28/24</a:t>
            </a:fld>
            <a:endParaRPr lang="en-US" dirty="0"/>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US" dirty="0"/>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C652D6EF-262B-B34F-A857-C857982DCF4B}" type="slidenum">
              <a:rPr lang="en-US" smtClean="0"/>
              <a:t>‹#›</a:t>
            </a:fld>
            <a:endParaRPr lang="en-US" dirty="0"/>
          </a:p>
        </p:txBody>
      </p:sp>
    </p:spTree>
    <p:extLst>
      <p:ext uri="{BB962C8B-B14F-4D97-AF65-F5344CB8AC3E}">
        <p14:creationId xmlns:p14="http://schemas.microsoft.com/office/powerpoint/2010/main" val="43555981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a:prstGeom prst="rect">
            <a:avLst/>
          </a:prstGeo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0" y="4589463"/>
            <a:ext cx="10515600"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9D3A2DC4-3C8D-9849-9ED2-3B7962F3EEA9}" type="datetimeFigureOut">
              <a:rPr lang="en-US" smtClean="0"/>
              <a:t>4/28/24</a:t>
            </a:fld>
            <a:endParaRPr lang="en-US" dirty="0"/>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US" dirty="0"/>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C652D6EF-262B-B34F-A857-C857982DCF4B}" type="slidenum">
              <a:rPr lang="en-US" smtClean="0"/>
              <a:t>‹#›</a:t>
            </a:fld>
            <a:endParaRPr lang="en-US" dirty="0"/>
          </a:p>
        </p:txBody>
      </p:sp>
    </p:spTree>
    <p:extLst>
      <p:ext uri="{BB962C8B-B14F-4D97-AF65-F5344CB8AC3E}">
        <p14:creationId xmlns:p14="http://schemas.microsoft.com/office/powerpoint/2010/main" val="154479799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60639" y="111211"/>
            <a:ext cx="11911912" cy="6623221"/>
          </a:xfrm>
          <a:prstGeom prst="rect">
            <a:avLst/>
          </a:prstGeom>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a:xfrm>
            <a:off x="838200" y="6356350"/>
            <a:ext cx="2743200" cy="365125"/>
          </a:xfrm>
          <a:prstGeom prst="rect">
            <a:avLst/>
          </a:prstGeom>
        </p:spPr>
        <p:txBody>
          <a:bodyPr/>
          <a:lstStyle/>
          <a:p>
            <a:fld id="{9D3A2DC4-3C8D-9849-9ED2-3B7962F3EEA9}" type="datetimeFigureOut">
              <a:rPr lang="en-US" smtClean="0"/>
              <a:t>4/28/24</a:t>
            </a:fld>
            <a:endParaRPr lang="en-US" dirty="0"/>
          </a:p>
        </p:txBody>
      </p:sp>
      <p:sp>
        <p:nvSpPr>
          <p:cNvPr id="6" name="Footer Placeholder 5"/>
          <p:cNvSpPr>
            <a:spLocks noGrp="1"/>
          </p:cNvSpPr>
          <p:nvPr>
            <p:ph type="ftr" sz="quarter" idx="11"/>
          </p:nvPr>
        </p:nvSpPr>
        <p:spPr>
          <a:xfrm>
            <a:off x="4038600" y="6356350"/>
            <a:ext cx="4114800" cy="365125"/>
          </a:xfrm>
          <a:prstGeom prst="rect">
            <a:avLst/>
          </a:prstGeom>
        </p:spPr>
        <p:txBody>
          <a:bodyPr/>
          <a:lstStyle/>
          <a:p>
            <a:endParaRPr lang="en-US" dirty="0"/>
          </a:p>
        </p:txBody>
      </p:sp>
      <p:sp>
        <p:nvSpPr>
          <p:cNvPr id="7" name="Slide Number Placeholder 6"/>
          <p:cNvSpPr>
            <a:spLocks noGrp="1"/>
          </p:cNvSpPr>
          <p:nvPr>
            <p:ph type="sldNum" sz="quarter" idx="12"/>
          </p:nvPr>
        </p:nvSpPr>
        <p:spPr>
          <a:xfrm>
            <a:off x="8610600" y="6356350"/>
            <a:ext cx="2743200" cy="365125"/>
          </a:xfrm>
          <a:prstGeom prst="rect">
            <a:avLst/>
          </a:prstGeom>
        </p:spPr>
        <p:txBody>
          <a:bodyPr/>
          <a:lstStyle/>
          <a:p>
            <a:fld id="{C652D6EF-262B-B34F-A857-C857982DCF4B}" type="slidenum">
              <a:rPr lang="en-US" smtClean="0"/>
              <a:t>‹#›</a:t>
            </a:fld>
            <a:endParaRPr lang="en-US" dirty="0"/>
          </a:p>
        </p:txBody>
      </p:sp>
    </p:spTree>
    <p:extLst>
      <p:ext uri="{BB962C8B-B14F-4D97-AF65-F5344CB8AC3E}">
        <p14:creationId xmlns:p14="http://schemas.microsoft.com/office/powerpoint/2010/main" val="274966718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a:prstGeom prst="rect">
            <a:avLst/>
          </a:prstGeom>
        </p:spPr>
        <p:txBody>
          <a:bodyPr/>
          <a:lstStyle/>
          <a:p>
            <a:r>
              <a:rPr lang="en-US"/>
              <a:t>Click to edit Master title style</a:t>
            </a:r>
            <a:endParaRPr lang="en-US" dirty="0"/>
          </a:p>
        </p:txBody>
      </p:sp>
      <p:sp>
        <p:nvSpPr>
          <p:cNvPr id="3" name="Text Placeholder 2"/>
          <p:cNvSpPr>
            <a:spLocks noGrp="1"/>
          </p:cNvSpPr>
          <p:nvPr>
            <p:ph type="body" idx="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a:xfrm>
            <a:off x="838200" y="6356350"/>
            <a:ext cx="2743200" cy="365125"/>
          </a:xfrm>
          <a:prstGeom prst="rect">
            <a:avLst/>
          </a:prstGeom>
        </p:spPr>
        <p:txBody>
          <a:bodyPr/>
          <a:lstStyle/>
          <a:p>
            <a:fld id="{9D3A2DC4-3C8D-9849-9ED2-3B7962F3EEA9}" type="datetimeFigureOut">
              <a:rPr lang="en-US" smtClean="0"/>
              <a:t>4/28/24</a:t>
            </a:fld>
            <a:endParaRPr lang="en-US" dirty="0"/>
          </a:p>
        </p:txBody>
      </p:sp>
      <p:sp>
        <p:nvSpPr>
          <p:cNvPr id="8" name="Footer Placeholder 7"/>
          <p:cNvSpPr>
            <a:spLocks noGrp="1"/>
          </p:cNvSpPr>
          <p:nvPr>
            <p:ph type="ftr" sz="quarter" idx="11"/>
          </p:nvPr>
        </p:nvSpPr>
        <p:spPr>
          <a:xfrm>
            <a:off x="4038600" y="6356350"/>
            <a:ext cx="4114800" cy="365125"/>
          </a:xfrm>
          <a:prstGeom prst="rect">
            <a:avLst/>
          </a:prstGeom>
        </p:spPr>
        <p:txBody>
          <a:bodyPr/>
          <a:lstStyle/>
          <a:p>
            <a:endParaRPr lang="en-US" dirty="0"/>
          </a:p>
        </p:txBody>
      </p:sp>
      <p:sp>
        <p:nvSpPr>
          <p:cNvPr id="9" name="Slide Number Placeholder 8"/>
          <p:cNvSpPr>
            <a:spLocks noGrp="1"/>
          </p:cNvSpPr>
          <p:nvPr>
            <p:ph type="sldNum" sz="quarter" idx="12"/>
          </p:nvPr>
        </p:nvSpPr>
        <p:spPr>
          <a:xfrm>
            <a:off x="8610600" y="6356350"/>
            <a:ext cx="2743200" cy="365125"/>
          </a:xfrm>
          <a:prstGeom prst="rect">
            <a:avLst/>
          </a:prstGeom>
        </p:spPr>
        <p:txBody>
          <a:bodyPr/>
          <a:lstStyle/>
          <a:p>
            <a:fld id="{C652D6EF-262B-B34F-A857-C857982DCF4B}" type="slidenum">
              <a:rPr lang="en-US" smtClean="0"/>
              <a:t>‹#›</a:t>
            </a:fld>
            <a:endParaRPr lang="en-US" dirty="0"/>
          </a:p>
        </p:txBody>
      </p:sp>
    </p:spTree>
    <p:extLst>
      <p:ext uri="{BB962C8B-B14F-4D97-AF65-F5344CB8AC3E}">
        <p14:creationId xmlns:p14="http://schemas.microsoft.com/office/powerpoint/2010/main" val="244571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160639" y="111211"/>
            <a:ext cx="11911912" cy="6623221"/>
          </a:xfrm>
          <a:prstGeom prst="rect">
            <a:avLst/>
          </a:prstGeom>
        </p:spPr>
        <p:txBody>
          <a:bodyPr/>
          <a:lstStyle/>
          <a:p>
            <a:r>
              <a:rPr lang="en-US"/>
              <a:t>Click to edit Master title style</a:t>
            </a:r>
            <a:endParaRPr lang="en-US" dirty="0"/>
          </a:p>
        </p:txBody>
      </p:sp>
      <p:sp>
        <p:nvSpPr>
          <p:cNvPr id="3" name="Date Placeholder 2"/>
          <p:cNvSpPr>
            <a:spLocks noGrp="1"/>
          </p:cNvSpPr>
          <p:nvPr>
            <p:ph type="dt" sz="half" idx="10"/>
          </p:nvPr>
        </p:nvSpPr>
        <p:spPr>
          <a:xfrm>
            <a:off x="838200" y="6356350"/>
            <a:ext cx="2743200" cy="365125"/>
          </a:xfrm>
          <a:prstGeom prst="rect">
            <a:avLst/>
          </a:prstGeom>
        </p:spPr>
        <p:txBody>
          <a:bodyPr/>
          <a:lstStyle/>
          <a:p>
            <a:fld id="{9D3A2DC4-3C8D-9849-9ED2-3B7962F3EEA9}" type="datetimeFigureOut">
              <a:rPr lang="en-US" smtClean="0"/>
              <a:t>4/28/24</a:t>
            </a:fld>
            <a:endParaRPr lang="en-US" dirty="0"/>
          </a:p>
        </p:txBody>
      </p:sp>
      <p:sp>
        <p:nvSpPr>
          <p:cNvPr id="4" name="Footer Placeholder 3"/>
          <p:cNvSpPr>
            <a:spLocks noGrp="1"/>
          </p:cNvSpPr>
          <p:nvPr>
            <p:ph type="ftr" sz="quarter" idx="11"/>
          </p:nvPr>
        </p:nvSpPr>
        <p:spPr>
          <a:xfrm>
            <a:off x="4038600" y="6356350"/>
            <a:ext cx="4114800" cy="365125"/>
          </a:xfrm>
          <a:prstGeom prst="rect">
            <a:avLst/>
          </a:prstGeom>
        </p:spPr>
        <p:txBody>
          <a:bodyPr/>
          <a:lstStyle/>
          <a:p>
            <a:endParaRPr lang="en-US" dirty="0"/>
          </a:p>
        </p:txBody>
      </p:sp>
      <p:sp>
        <p:nvSpPr>
          <p:cNvPr id="5" name="Slide Number Placeholder 4"/>
          <p:cNvSpPr>
            <a:spLocks noGrp="1"/>
          </p:cNvSpPr>
          <p:nvPr>
            <p:ph type="sldNum" sz="quarter" idx="12"/>
          </p:nvPr>
        </p:nvSpPr>
        <p:spPr>
          <a:xfrm>
            <a:off x="8610600" y="6356350"/>
            <a:ext cx="2743200" cy="365125"/>
          </a:xfrm>
          <a:prstGeom prst="rect">
            <a:avLst/>
          </a:prstGeom>
        </p:spPr>
        <p:txBody>
          <a:bodyPr/>
          <a:lstStyle/>
          <a:p>
            <a:fld id="{C652D6EF-262B-B34F-A857-C857982DCF4B}" type="slidenum">
              <a:rPr lang="en-US" smtClean="0"/>
              <a:t>‹#›</a:t>
            </a:fld>
            <a:endParaRPr lang="en-US" dirty="0"/>
          </a:p>
        </p:txBody>
      </p:sp>
    </p:spTree>
    <p:extLst>
      <p:ext uri="{BB962C8B-B14F-4D97-AF65-F5344CB8AC3E}">
        <p14:creationId xmlns:p14="http://schemas.microsoft.com/office/powerpoint/2010/main" val="156285533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838200" y="6356350"/>
            <a:ext cx="2743200" cy="365125"/>
          </a:xfrm>
          <a:prstGeom prst="rect">
            <a:avLst/>
          </a:prstGeom>
        </p:spPr>
        <p:txBody>
          <a:bodyPr/>
          <a:lstStyle/>
          <a:p>
            <a:fld id="{9D3A2DC4-3C8D-9849-9ED2-3B7962F3EEA9}" type="datetimeFigureOut">
              <a:rPr lang="en-US" smtClean="0"/>
              <a:t>4/28/24</a:t>
            </a:fld>
            <a:endParaRPr lang="en-US" dirty="0"/>
          </a:p>
        </p:txBody>
      </p:sp>
      <p:sp>
        <p:nvSpPr>
          <p:cNvPr id="3" name="Footer Placeholder 2"/>
          <p:cNvSpPr>
            <a:spLocks noGrp="1"/>
          </p:cNvSpPr>
          <p:nvPr>
            <p:ph type="ftr" sz="quarter" idx="11"/>
          </p:nvPr>
        </p:nvSpPr>
        <p:spPr>
          <a:xfrm>
            <a:off x="4038600" y="6356350"/>
            <a:ext cx="4114800" cy="365125"/>
          </a:xfrm>
          <a:prstGeom prst="rect">
            <a:avLst/>
          </a:prstGeom>
        </p:spPr>
        <p:txBody>
          <a:bodyPr/>
          <a:lstStyle/>
          <a:p>
            <a:endParaRPr lang="en-US" dirty="0"/>
          </a:p>
        </p:txBody>
      </p:sp>
      <p:sp>
        <p:nvSpPr>
          <p:cNvPr id="4" name="Slide Number Placeholder 3"/>
          <p:cNvSpPr>
            <a:spLocks noGrp="1"/>
          </p:cNvSpPr>
          <p:nvPr>
            <p:ph type="sldNum" sz="quarter" idx="12"/>
          </p:nvPr>
        </p:nvSpPr>
        <p:spPr>
          <a:xfrm>
            <a:off x="8610600" y="6356350"/>
            <a:ext cx="2743200" cy="365125"/>
          </a:xfrm>
          <a:prstGeom prst="rect">
            <a:avLst/>
          </a:prstGeom>
        </p:spPr>
        <p:txBody>
          <a:bodyPr/>
          <a:lstStyle/>
          <a:p>
            <a:fld id="{C652D6EF-262B-B34F-A857-C857982DCF4B}" type="slidenum">
              <a:rPr lang="en-US" smtClean="0"/>
              <a:t>‹#›</a:t>
            </a:fld>
            <a:endParaRPr lang="en-US" dirty="0"/>
          </a:p>
        </p:txBody>
      </p:sp>
    </p:spTree>
    <p:extLst>
      <p:ext uri="{BB962C8B-B14F-4D97-AF65-F5344CB8AC3E}">
        <p14:creationId xmlns:p14="http://schemas.microsoft.com/office/powerpoint/2010/main" val="219033357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838200" y="6356350"/>
            <a:ext cx="2743200" cy="365125"/>
          </a:xfrm>
          <a:prstGeom prst="rect">
            <a:avLst/>
          </a:prstGeom>
        </p:spPr>
        <p:txBody>
          <a:bodyPr/>
          <a:lstStyle/>
          <a:p>
            <a:fld id="{9D3A2DC4-3C8D-9849-9ED2-3B7962F3EEA9}" type="datetimeFigureOut">
              <a:rPr lang="en-US" smtClean="0"/>
              <a:t>4/28/24</a:t>
            </a:fld>
            <a:endParaRPr lang="en-US" dirty="0"/>
          </a:p>
        </p:txBody>
      </p:sp>
      <p:sp>
        <p:nvSpPr>
          <p:cNvPr id="6" name="Footer Placeholder 5"/>
          <p:cNvSpPr>
            <a:spLocks noGrp="1"/>
          </p:cNvSpPr>
          <p:nvPr>
            <p:ph type="ftr" sz="quarter" idx="11"/>
          </p:nvPr>
        </p:nvSpPr>
        <p:spPr>
          <a:xfrm>
            <a:off x="4038600" y="6356350"/>
            <a:ext cx="4114800" cy="365125"/>
          </a:xfrm>
          <a:prstGeom prst="rect">
            <a:avLst/>
          </a:prstGeom>
        </p:spPr>
        <p:txBody>
          <a:bodyPr/>
          <a:lstStyle/>
          <a:p>
            <a:endParaRPr lang="en-US" dirty="0"/>
          </a:p>
        </p:txBody>
      </p:sp>
      <p:sp>
        <p:nvSpPr>
          <p:cNvPr id="7" name="Slide Number Placeholder 6"/>
          <p:cNvSpPr>
            <a:spLocks noGrp="1"/>
          </p:cNvSpPr>
          <p:nvPr>
            <p:ph type="sldNum" sz="quarter" idx="12"/>
          </p:nvPr>
        </p:nvSpPr>
        <p:spPr>
          <a:xfrm>
            <a:off x="8610600" y="6356350"/>
            <a:ext cx="2743200" cy="365125"/>
          </a:xfrm>
          <a:prstGeom prst="rect">
            <a:avLst/>
          </a:prstGeom>
        </p:spPr>
        <p:txBody>
          <a:bodyPr/>
          <a:lstStyle/>
          <a:p>
            <a:fld id="{C652D6EF-262B-B34F-A857-C857982DCF4B}" type="slidenum">
              <a:rPr lang="en-US" smtClean="0"/>
              <a:t>‹#›</a:t>
            </a:fld>
            <a:endParaRPr lang="en-US" dirty="0"/>
          </a:p>
        </p:txBody>
      </p:sp>
    </p:spTree>
    <p:extLst>
      <p:ext uri="{BB962C8B-B14F-4D97-AF65-F5344CB8AC3E}">
        <p14:creationId xmlns:p14="http://schemas.microsoft.com/office/powerpoint/2010/main" val="428377984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a:prstGeom prst="rect">
            <a:avLst/>
          </a:prstGeo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838200" y="6356350"/>
            <a:ext cx="2743200" cy="365125"/>
          </a:xfrm>
          <a:prstGeom prst="rect">
            <a:avLst/>
          </a:prstGeom>
        </p:spPr>
        <p:txBody>
          <a:bodyPr/>
          <a:lstStyle/>
          <a:p>
            <a:fld id="{9D3A2DC4-3C8D-9849-9ED2-3B7962F3EEA9}" type="datetimeFigureOut">
              <a:rPr lang="en-US" smtClean="0"/>
              <a:t>4/28/24</a:t>
            </a:fld>
            <a:endParaRPr lang="en-US" dirty="0"/>
          </a:p>
        </p:txBody>
      </p:sp>
      <p:sp>
        <p:nvSpPr>
          <p:cNvPr id="6" name="Footer Placeholder 5"/>
          <p:cNvSpPr>
            <a:spLocks noGrp="1"/>
          </p:cNvSpPr>
          <p:nvPr>
            <p:ph type="ftr" sz="quarter" idx="11"/>
          </p:nvPr>
        </p:nvSpPr>
        <p:spPr>
          <a:xfrm>
            <a:off x="4038600" y="6356350"/>
            <a:ext cx="4114800" cy="365125"/>
          </a:xfrm>
          <a:prstGeom prst="rect">
            <a:avLst/>
          </a:prstGeom>
        </p:spPr>
        <p:txBody>
          <a:bodyPr/>
          <a:lstStyle/>
          <a:p>
            <a:endParaRPr lang="en-US" dirty="0"/>
          </a:p>
        </p:txBody>
      </p:sp>
      <p:sp>
        <p:nvSpPr>
          <p:cNvPr id="7" name="Slide Number Placeholder 6"/>
          <p:cNvSpPr>
            <a:spLocks noGrp="1"/>
          </p:cNvSpPr>
          <p:nvPr>
            <p:ph type="sldNum" sz="quarter" idx="12"/>
          </p:nvPr>
        </p:nvSpPr>
        <p:spPr>
          <a:xfrm>
            <a:off x="8610600" y="6356350"/>
            <a:ext cx="2743200" cy="365125"/>
          </a:xfrm>
          <a:prstGeom prst="rect">
            <a:avLst/>
          </a:prstGeom>
        </p:spPr>
        <p:txBody>
          <a:bodyPr/>
          <a:lstStyle/>
          <a:p>
            <a:fld id="{C652D6EF-262B-B34F-A857-C857982DCF4B}" type="slidenum">
              <a:rPr lang="en-US" smtClean="0"/>
              <a:t>‹#›</a:t>
            </a:fld>
            <a:endParaRPr lang="en-US" dirty="0"/>
          </a:p>
        </p:txBody>
      </p:sp>
    </p:spTree>
    <p:extLst>
      <p:ext uri="{BB962C8B-B14F-4D97-AF65-F5344CB8AC3E}">
        <p14:creationId xmlns:p14="http://schemas.microsoft.com/office/powerpoint/2010/main" val="361891931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1" Type="http://schemas.openxmlformats.org/officeDocument/2006/relationships/theme" Target="../theme/theme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a:gsLst>
            <a:gs pos="20000">
              <a:srgbClr val="8A8A8A"/>
            </a:gs>
            <a:gs pos="81000">
              <a:srgbClr val="092D48"/>
            </a:gs>
          </a:gsLst>
          <a:lin ang="8100000" scaled="1"/>
        </a:gra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60639" y="111211"/>
            <a:ext cx="11911912" cy="6623221"/>
          </a:xfrm>
          <a:prstGeom prst="rect">
            <a:avLst/>
          </a:prstGeom>
          <a:effectLst/>
        </p:spPr>
        <p:txBody>
          <a:bodyPr vert="horz" lIns="91440" tIns="45720" rIns="91440" bIns="45720" rtlCol="0" anchor="ctr" anchorCtr="1">
            <a:normAutofit/>
          </a:bodyPr>
          <a:lstStyle/>
          <a:p>
            <a:r>
              <a:rPr lang="en-US"/>
              <a:t>Click to edit Master title style</a:t>
            </a:r>
            <a:endParaRPr lang="en-US" dirty="0"/>
          </a:p>
        </p:txBody>
      </p:sp>
      <p:pic>
        <p:nvPicPr>
          <p:cNvPr id="8" name="Picture 7">
            <a:extLst>
              <a:ext uri="{FF2B5EF4-FFF2-40B4-BE49-F238E27FC236}">
                <a16:creationId xmlns:a16="http://schemas.microsoft.com/office/drawing/2014/main" id="{B5680F6C-5F67-A8F5-218C-175F759383B6}"/>
              </a:ext>
            </a:extLst>
          </p:cNvPr>
          <p:cNvPicPr>
            <a:picLocks noChangeAspect="1"/>
          </p:cNvPicPr>
          <p:nvPr userDrawn="1"/>
        </p:nvPicPr>
        <p:blipFill>
          <a:blip r:embed="rId13"/>
          <a:stretch>
            <a:fillRect/>
          </a:stretch>
        </p:blipFill>
        <p:spPr>
          <a:xfrm>
            <a:off x="10877207" y="365125"/>
            <a:ext cx="953186" cy="986054"/>
          </a:xfrm>
          <a:prstGeom prst="rect">
            <a:avLst/>
          </a:prstGeom>
        </p:spPr>
      </p:pic>
    </p:spTree>
    <p:extLst>
      <p:ext uri="{BB962C8B-B14F-4D97-AF65-F5344CB8AC3E}">
        <p14:creationId xmlns:p14="http://schemas.microsoft.com/office/powerpoint/2010/main" val="2494954118"/>
      </p:ext>
    </p:extLst>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6600" i="1" kern="1200">
          <a:solidFill>
            <a:schemeClr val="tx1"/>
          </a:solidFill>
          <a:effectLst>
            <a:outerShdw blurRad="127000" dist="127000" dir="18900000" algn="tl" rotWithShape="0">
              <a:schemeClr val="bg1">
                <a:alpha val="20000"/>
              </a:schemeClr>
            </a:outerShdw>
          </a:effectLst>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effectLst>
            <a:outerShdw blurRad="127000" dist="127000" dir="18900000" algn="tl" rotWithShape="0">
              <a:prstClr val="black">
                <a:alpha val="20000"/>
              </a:prstClr>
            </a:outerShdw>
          </a:effectLst>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effectLst>
            <a:outerShdw blurRad="127000" dist="127000" dir="18900000" algn="tl" rotWithShape="0">
              <a:prstClr val="black">
                <a:alpha val="20000"/>
              </a:prstClr>
            </a:outerShdw>
          </a:effectLst>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effectLst>
            <a:outerShdw blurRad="127000" dist="127000" dir="18900000" algn="tl" rotWithShape="0">
              <a:prstClr val="black">
                <a:alpha val="20000"/>
              </a:prstClr>
            </a:outerShdw>
          </a:effectLst>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effectLst>
            <a:outerShdw blurRad="127000" dist="127000" dir="18900000" algn="tl" rotWithShape="0">
              <a:prstClr val="black">
                <a:alpha val="20000"/>
              </a:prstClr>
            </a:outerShdw>
          </a:effectLst>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effectLst>
            <a:outerShdw blurRad="127000" dist="127000" dir="18900000" algn="tl" rotWithShape="0">
              <a:prstClr val="black">
                <a:alpha val="20000"/>
              </a:prstClr>
            </a:outerShdw>
          </a:effectLst>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gradFill>
          <a:gsLst>
            <a:gs pos="20000">
              <a:srgbClr val="8A8A8A"/>
            </a:gs>
            <a:gs pos="81000">
              <a:srgbClr val="092D48"/>
            </a:gs>
          </a:gsLst>
          <a:lin ang="8100000" scaled="1"/>
        </a:gradFill>
        <a:effectLst/>
      </p:bgPr>
    </p:bg>
    <p:spTree>
      <p:nvGrpSpPr>
        <p:cNvPr id="1" name=""/>
        <p:cNvGrpSpPr/>
        <p:nvPr/>
      </p:nvGrpSpPr>
      <p:grpSpPr>
        <a:xfrm>
          <a:off x="0" y="0"/>
          <a:ext cx="0" cy="0"/>
          <a:chOff x="0" y="0"/>
          <a:chExt cx="0" cy="0"/>
        </a:xfrm>
      </p:grpSpPr>
      <p:sp>
        <p:nvSpPr>
          <p:cNvPr id="7" name="Title Placeholder 1">
            <a:extLst>
              <a:ext uri="{FF2B5EF4-FFF2-40B4-BE49-F238E27FC236}">
                <a16:creationId xmlns:a16="http://schemas.microsoft.com/office/drawing/2014/main" id="{DE1ACC2F-C9FA-3D43-B935-30DABDD2FFA6}"/>
              </a:ext>
            </a:extLst>
          </p:cNvPr>
          <p:cNvSpPr>
            <a:spLocks noGrp="1"/>
          </p:cNvSpPr>
          <p:nvPr>
            <p:ph type="title"/>
          </p:nvPr>
        </p:nvSpPr>
        <p:spPr>
          <a:xfrm>
            <a:off x="160639" y="111211"/>
            <a:ext cx="11911912" cy="6623221"/>
          </a:xfrm>
          <a:prstGeom prst="rect">
            <a:avLst/>
          </a:prstGeom>
        </p:spPr>
        <p:txBody>
          <a:bodyPr vert="horz" lIns="91440" tIns="45720" rIns="91440" bIns="45720" rtlCol="0" anchor="ctr" anchorCtr="1">
            <a:normAutofit/>
          </a:bodyPr>
          <a:lstStyle/>
          <a:p>
            <a:r>
              <a:rPr lang="en-US" dirty="0"/>
              <a:t>Click to edit Master title style</a:t>
            </a:r>
          </a:p>
        </p:txBody>
      </p:sp>
    </p:spTree>
    <p:extLst>
      <p:ext uri="{BB962C8B-B14F-4D97-AF65-F5344CB8AC3E}">
        <p14:creationId xmlns:p14="http://schemas.microsoft.com/office/powerpoint/2010/main" val="4070691970"/>
      </p:ext>
    </p:extLst>
  </p:cSld>
  <p:clrMap bg1="dk1" tx1="lt1" bg2="dk2" tx2="lt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914400" rtl="0" eaLnBrk="1" latinLnBrk="0" hangingPunct="1">
        <a:lnSpc>
          <a:spcPct val="90000"/>
        </a:lnSpc>
        <a:spcBef>
          <a:spcPct val="0"/>
        </a:spcBef>
        <a:buNone/>
        <a:defRPr sz="6600" b="0" i="1" kern="1200">
          <a:solidFill>
            <a:schemeClr val="tx1"/>
          </a:solidFill>
          <a:effectLst>
            <a:outerShdw blurRad="127000" dist="127000" dir="18900000" algn="tl" rotWithShape="0">
              <a:schemeClr val="bg1">
                <a:alpha val="20000"/>
              </a:schemeClr>
            </a:outerShdw>
          </a:effectLst>
          <a:latin typeface="Calibri Light" panose="020F0302020204030204" pitchFamily="34" charset="0"/>
          <a:ea typeface="+mj-ea"/>
          <a:cs typeface="Calibri Light" panose="020F030202020403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tx1"/>
        </a:solidFill>
        <a:effectLst/>
      </p:bgPr>
    </p:bg>
    <p:spTree>
      <p:nvGrpSpPr>
        <p:cNvPr id="1" name=""/>
        <p:cNvGrpSpPr/>
        <p:nvPr/>
      </p:nvGrpSpPr>
      <p:grpSpPr>
        <a:xfrm>
          <a:off x="0" y="0"/>
          <a:ext cx="0" cy="0"/>
          <a:chOff x="0" y="0"/>
          <a:chExt cx="0" cy="0"/>
        </a:xfrm>
      </p:grpSpPr>
      <p:sp>
        <p:nvSpPr>
          <p:cNvPr id="7" name="Title Placeholder 1">
            <a:extLst>
              <a:ext uri="{FF2B5EF4-FFF2-40B4-BE49-F238E27FC236}">
                <a16:creationId xmlns:a16="http://schemas.microsoft.com/office/drawing/2014/main" id="{DE1ACC2F-C9FA-3D43-B935-30DABDD2FFA6}"/>
              </a:ext>
            </a:extLst>
          </p:cNvPr>
          <p:cNvSpPr>
            <a:spLocks noGrp="1"/>
          </p:cNvSpPr>
          <p:nvPr>
            <p:ph type="title"/>
          </p:nvPr>
        </p:nvSpPr>
        <p:spPr>
          <a:xfrm>
            <a:off x="160639" y="111211"/>
            <a:ext cx="11911912" cy="6623221"/>
          </a:xfrm>
          <a:prstGeom prst="rect">
            <a:avLst/>
          </a:prstGeom>
        </p:spPr>
        <p:txBody>
          <a:bodyPr vert="horz" lIns="91440" tIns="45720" rIns="91440" bIns="45720" rtlCol="0" anchor="ctr" anchorCtr="1">
            <a:normAutofit/>
          </a:bodyPr>
          <a:lstStyle/>
          <a:p>
            <a:r>
              <a:rPr lang="en-US" dirty="0"/>
              <a:t>Click to edit Master title style</a:t>
            </a:r>
          </a:p>
        </p:txBody>
      </p:sp>
    </p:spTree>
    <p:extLst>
      <p:ext uri="{BB962C8B-B14F-4D97-AF65-F5344CB8AC3E}">
        <p14:creationId xmlns:p14="http://schemas.microsoft.com/office/powerpoint/2010/main" val="1982800878"/>
      </p:ext>
    </p:extLst>
  </p:cSld>
  <p:clrMap bg1="dk1" tx1="lt1" bg2="dk2" tx2="lt2" accent1="accent1" accent2="accent2" accent3="accent3" accent4="accent4" accent5="accent5" accent6="accent6" hlink="hlink" folHlink="folHlink"/>
  <p:txStyles>
    <p:titleStyle>
      <a:lvl1pPr algn="l" defTabSz="914400" rtl="0" eaLnBrk="1" latinLnBrk="0" hangingPunct="1">
        <a:lnSpc>
          <a:spcPct val="90000"/>
        </a:lnSpc>
        <a:spcBef>
          <a:spcPct val="0"/>
        </a:spcBef>
        <a:buNone/>
        <a:defRPr sz="6600" b="0" i="1" kern="1200">
          <a:solidFill>
            <a:schemeClr val="bg1"/>
          </a:solidFill>
          <a:effectLst>
            <a:outerShdw blurRad="127000" dist="127000" dir="18900000" algn="tl" rotWithShape="0">
              <a:schemeClr val="bg1">
                <a:alpha val="20000"/>
              </a:schemeClr>
            </a:outerShdw>
          </a:effectLst>
          <a:latin typeface="Calibri Light" panose="020F0302020204030204" pitchFamily="34" charset="0"/>
          <a:ea typeface="+mj-ea"/>
          <a:cs typeface="Calibri Light" panose="020F030202020403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EEC957-5624-F01D-F1FB-0502024824D3}"/>
              </a:ext>
            </a:extLst>
          </p:cNvPr>
          <p:cNvSpPr>
            <a:spLocks noGrp="1"/>
          </p:cNvSpPr>
          <p:nvPr>
            <p:ph type="title"/>
          </p:nvPr>
        </p:nvSpPr>
        <p:spPr>
          <a:xfrm>
            <a:off x="1524214" y="848406"/>
            <a:ext cx="9803481" cy="5352395"/>
          </a:xfrm>
        </p:spPr>
        <p:txBody>
          <a:bodyPr anchor="ctr">
            <a:normAutofit/>
          </a:bodyPr>
          <a:lstStyle/>
          <a:p>
            <a:pPr algn="ctr"/>
            <a:endParaRPr lang="en-US" sz="5900" b="1" dirty="0"/>
          </a:p>
        </p:txBody>
      </p:sp>
      <p:sp>
        <p:nvSpPr>
          <p:cNvPr id="4" name="TextBox 3">
            <a:extLst>
              <a:ext uri="{FF2B5EF4-FFF2-40B4-BE49-F238E27FC236}">
                <a16:creationId xmlns:a16="http://schemas.microsoft.com/office/drawing/2014/main" id="{17A4E9E7-C6FD-E53C-4C9D-E22CCC3F0B86}"/>
              </a:ext>
            </a:extLst>
          </p:cNvPr>
          <p:cNvSpPr txBox="1"/>
          <p:nvPr/>
        </p:nvSpPr>
        <p:spPr>
          <a:xfrm>
            <a:off x="5486400" y="1589314"/>
            <a:ext cx="184731" cy="369332"/>
          </a:xfrm>
          <a:prstGeom prst="rect">
            <a:avLst/>
          </a:prstGeom>
          <a:noFill/>
        </p:spPr>
        <p:txBody>
          <a:bodyPr wrap="none" rtlCol="0">
            <a:spAutoFit/>
          </a:bodyPr>
          <a:lstStyle/>
          <a:p>
            <a:endParaRPr lang="en-US" dirty="0"/>
          </a:p>
        </p:txBody>
      </p:sp>
      <p:pic>
        <p:nvPicPr>
          <p:cNvPr id="1026" name="Picture 2">
            <a:extLst>
              <a:ext uri="{FF2B5EF4-FFF2-40B4-BE49-F238E27FC236}">
                <a16:creationId xmlns:a16="http://schemas.microsoft.com/office/drawing/2014/main" id="{94A83754-C886-8B7B-A554-D8A90B79667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101177" y="567899"/>
            <a:ext cx="3989646" cy="572220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1835478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EEC957-5624-F01D-F1FB-0502024824D3}"/>
              </a:ext>
            </a:extLst>
          </p:cNvPr>
          <p:cNvSpPr>
            <a:spLocks noGrp="1"/>
          </p:cNvSpPr>
          <p:nvPr>
            <p:ph type="title"/>
          </p:nvPr>
        </p:nvSpPr>
        <p:spPr>
          <a:xfrm>
            <a:off x="160639" y="111211"/>
            <a:ext cx="11911912" cy="6623221"/>
          </a:xfrm>
        </p:spPr>
        <p:txBody>
          <a:bodyPr anchor="ctr">
            <a:normAutofit/>
          </a:bodyPr>
          <a:lstStyle/>
          <a:p>
            <a:pPr algn="ctr"/>
            <a:r>
              <a:rPr lang="en-US" sz="3200" b="1" dirty="0"/>
              <a:t>This is not a competition. This is God’s providence at work.</a:t>
            </a:r>
          </a:p>
        </p:txBody>
      </p:sp>
      <p:sp>
        <p:nvSpPr>
          <p:cNvPr id="4" name="TextBox 3">
            <a:extLst>
              <a:ext uri="{FF2B5EF4-FFF2-40B4-BE49-F238E27FC236}">
                <a16:creationId xmlns:a16="http://schemas.microsoft.com/office/drawing/2014/main" id="{17A4E9E7-C6FD-E53C-4C9D-E22CCC3F0B86}"/>
              </a:ext>
            </a:extLst>
          </p:cNvPr>
          <p:cNvSpPr txBox="1"/>
          <p:nvPr/>
        </p:nvSpPr>
        <p:spPr>
          <a:xfrm>
            <a:off x="5486400" y="1589314"/>
            <a:ext cx="184731" cy="369332"/>
          </a:xfrm>
          <a:prstGeom prst="rect">
            <a:avLst/>
          </a:prstGeom>
          <a:noFill/>
        </p:spPr>
        <p:txBody>
          <a:bodyPr wrap="none" rtlCol="0">
            <a:spAutoFit/>
          </a:bodyPr>
          <a:lstStyle/>
          <a:p>
            <a:endParaRPr lang="en-US" dirty="0"/>
          </a:p>
        </p:txBody>
      </p:sp>
    </p:spTree>
    <p:extLst>
      <p:ext uri="{BB962C8B-B14F-4D97-AF65-F5344CB8AC3E}">
        <p14:creationId xmlns:p14="http://schemas.microsoft.com/office/powerpoint/2010/main" val="384108335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EEC957-5624-F01D-F1FB-0502024824D3}"/>
              </a:ext>
            </a:extLst>
          </p:cNvPr>
          <p:cNvSpPr>
            <a:spLocks noGrp="1"/>
          </p:cNvSpPr>
          <p:nvPr>
            <p:ph type="title"/>
          </p:nvPr>
        </p:nvSpPr>
        <p:spPr>
          <a:xfrm>
            <a:off x="160639" y="111211"/>
            <a:ext cx="11911912" cy="6623221"/>
          </a:xfrm>
        </p:spPr>
        <p:txBody>
          <a:bodyPr anchor="ctr">
            <a:normAutofit/>
          </a:bodyPr>
          <a:lstStyle/>
          <a:p>
            <a:pPr algn="ctr"/>
            <a:r>
              <a:rPr lang="en-US" sz="3200" b="1" dirty="0"/>
              <a:t>Jesus turned and told Peter, “Get behind me, Satan! You are a hindrance to me because you’re not thinking about God’s concerns but human concerns.” Matthew 16:23</a:t>
            </a:r>
          </a:p>
        </p:txBody>
      </p:sp>
      <p:sp>
        <p:nvSpPr>
          <p:cNvPr id="4" name="TextBox 3">
            <a:extLst>
              <a:ext uri="{FF2B5EF4-FFF2-40B4-BE49-F238E27FC236}">
                <a16:creationId xmlns:a16="http://schemas.microsoft.com/office/drawing/2014/main" id="{17A4E9E7-C6FD-E53C-4C9D-E22CCC3F0B86}"/>
              </a:ext>
            </a:extLst>
          </p:cNvPr>
          <p:cNvSpPr txBox="1"/>
          <p:nvPr/>
        </p:nvSpPr>
        <p:spPr>
          <a:xfrm>
            <a:off x="5486400" y="1589314"/>
            <a:ext cx="184731" cy="369332"/>
          </a:xfrm>
          <a:prstGeom prst="rect">
            <a:avLst/>
          </a:prstGeom>
          <a:noFill/>
        </p:spPr>
        <p:txBody>
          <a:bodyPr wrap="none" rtlCol="0">
            <a:spAutoFit/>
          </a:bodyPr>
          <a:lstStyle/>
          <a:p>
            <a:endParaRPr lang="en-US" dirty="0"/>
          </a:p>
        </p:txBody>
      </p:sp>
    </p:spTree>
    <p:extLst>
      <p:ext uri="{BB962C8B-B14F-4D97-AF65-F5344CB8AC3E}">
        <p14:creationId xmlns:p14="http://schemas.microsoft.com/office/powerpoint/2010/main" val="994232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EEC957-5624-F01D-F1FB-0502024824D3}"/>
              </a:ext>
            </a:extLst>
          </p:cNvPr>
          <p:cNvSpPr>
            <a:spLocks noGrp="1"/>
          </p:cNvSpPr>
          <p:nvPr>
            <p:ph type="title"/>
          </p:nvPr>
        </p:nvSpPr>
        <p:spPr>
          <a:xfrm>
            <a:off x="160639" y="111211"/>
            <a:ext cx="11911912" cy="6623221"/>
          </a:xfrm>
        </p:spPr>
        <p:txBody>
          <a:bodyPr anchor="ctr">
            <a:normAutofit/>
          </a:bodyPr>
          <a:lstStyle/>
          <a:p>
            <a:pPr algn="ctr"/>
            <a:r>
              <a:rPr lang="en-US" sz="3200" b="1" kern="0" baseline="30000" dirty="0">
                <a:effectLst/>
                <a:ea typeface="Times New Roman" panose="02020603050405020304" pitchFamily="18" charset="0"/>
                <a:cs typeface="Times New Roman" panose="02020603050405020304" pitchFamily="18" charset="0"/>
              </a:rPr>
              <a:t>28 </a:t>
            </a:r>
            <a:r>
              <a:rPr lang="en-US" sz="3200" kern="0" dirty="0">
                <a:effectLst/>
                <a:ea typeface="Times New Roman" panose="02020603050405020304" pitchFamily="18" charset="0"/>
                <a:cs typeface="Times New Roman" panose="02020603050405020304" pitchFamily="18" charset="0"/>
              </a:rPr>
              <a:t>You yourselves can testify that I said, ‘I am not the Messiah, but I’ve been sent ahead of him.’ </a:t>
            </a:r>
            <a:r>
              <a:rPr lang="en-US" sz="3200" b="1" kern="0" baseline="30000" dirty="0">
                <a:effectLst/>
                <a:ea typeface="Times New Roman" panose="02020603050405020304" pitchFamily="18" charset="0"/>
                <a:cs typeface="Times New Roman" panose="02020603050405020304" pitchFamily="18" charset="0"/>
              </a:rPr>
              <a:t>29 </a:t>
            </a:r>
            <a:r>
              <a:rPr lang="en-US" sz="3200" kern="0" dirty="0">
                <a:effectLst/>
                <a:ea typeface="Times New Roman" panose="02020603050405020304" pitchFamily="18" charset="0"/>
                <a:cs typeface="Times New Roman" panose="02020603050405020304" pitchFamily="18" charset="0"/>
              </a:rPr>
              <a:t>He who has the bride is the groom. But the groom’s friend, who stands by and listens for him, rejoices greatly at the groom’s voice. So this joy of mine is complete. </a:t>
            </a:r>
            <a:endParaRPr lang="en-US" sz="3200" b="1" dirty="0"/>
          </a:p>
        </p:txBody>
      </p:sp>
      <p:sp>
        <p:nvSpPr>
          <p:cNvPr id="4" name="TextBox 3">
            <a:extLst>
              <a:ext uri="{FF2B5EF4-FFF2-40B4-BE49-F238E27FC236}">
                <a16:creationId xmlns:a16="http://schemas.microsoft.com/office/drawing/2014/main" id="{17A4E9E7-C6FD-E53C-4C9D-E22CCC3F0B86}"/>
              </a:ext>
            </a:extLst>
          </p:cNvPr>
          <p:cNvSpPr txBox="1"/>
          <p:nvPr/>
        </p:nvSpPr>
        <p:spPr>
          <a:xfrm>
            <a:off x="5486400" y="1589314"/>
            <a:ext cx="184731" cy="369332"/>
          </a:xfrm>
          <a:prstGeom prst="rect">
            <a:avLst/>
          </a:prstGeom>
          <a:noFill/>
        </p:spPr>
        <p:txBody>
          <a:bodyPr wrap="none" rtlCol="0">
            <a:spAutoFit/>
          </a:bodyPr>
          <a:lstStyle/>
          <a:p>
            <a:endParaRPr lang="en-US" dirty="0"/>
          </a:p>
        </p:txBody>
      </p:sp>
    </p:spTree>
    <p:extLst>
      <p:ext uri="{BB962C8B-B14F-4D97-AF65-F5344CB8AC3E}">
        <p14:creationId xmlns:p14="http://schemas.microsoft.com/office/powerpoint/2010/main" val="255837543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EEC957-5624-F01D-F1FB-0502024824D3}"/>
              </a:ext>
            </a:extLst>
          </p:cNvPr>
          <p:cNvSpPr>
            <a:spLocks noGrp="1"/>
          </p:cNvSpPr>
          <p:nvPr>
            <p:ph type="title"/>
          </p:nvPr>
        </p:nvSpPr>
        <p:spPr>
          <a:xfrm>
            <a:off x="160639" y="111211"/>
            <a:ext cx="11911912" cy="6623221"/>
          </a:xfrm>
        </p:spPr>
        <p:txBody>
          <a:bodyPr anchor="ctr">
            <a:normAutofit/>
          </a:bodyPr>
          <a:lstStyle/>
          <a:p>
            <a:pPr algn="ctr"/>
            <a:endParaRPr lang="en-US" sz="5900" b="1" dirty="0"/>
          </a:p>
        </p:txBody>
      </p:sp>
      <p:sp>
        <p:nvSpPr>
          <p:cNvPr id="4" name="TextBox 3">
            <a:extLst>
              <a:ext uri="{FF2B5EF4-FFF2-40B4-BE49-F238E27FC236}">
                <a16:creationId xmlns:a16="http://schemas.microsoft.com/office/drawing/2014/main" id="{17A4E9E7-C6FD-E53C-4C9D-E22CCC3F0B86}"/>
              </a:ext>
            </a:extLst>
          </p:cNvPr>
          <p:cNvSpPr txBox="1"/>
          <p:nvPr/>
        </p:nvSpPr>
        <p:spPr>
          <a:xfrm>
            <a:off x="5486400" y="1589314"/>
            <a:ext cx="184731" cy="369332"/>
          </a:xfrm>
          <a:prstGeom prst="rect">
            <a:avLst/>
          </a:prstGeom>
          <a:noFill/>
        </p:spPr>
        <p:txBody>
          <a:bodyPr wrap="none" rtlCol="0">
            <a:spAutoFit/>
          </a:bodyPr>
          <a:lstStyle/>
          <a:p>
            <a:endParaRPr lang="en-US" dirty="0"/>
          </a:p>
        </p:txBody>
      </p:sp>
      <p:pic>
        <p:nvPicPr>
          <p:cNvPr id="7" name="Picture 6">
            <a:extLst>
              <a:ext uri="{FF2B5EF4-FFF2-40B4-BE49-F238E27FC236}">
                <a16:creationId xmlns:a16="http://schemas.microsoft.com/office/drawing/2014/main" id="{18BEEE06-06D1-AB54-F147-E4735142716A}"/>
              </a:ext>
            </a:extLst>
          </p:cNvPr>
          <p:cNvPicPr>
            <a:picLocks noChangeAspect="1"/>
          </p:cNvPicPr>
          <p:nvPr/>
        </p:nvPicPr>
        <p:blipFill>
          <a:blip r:embed="rId2"/>
          <a:stretch>
            <a:fillRect/>
          </a:stretch>
        </p:blipFill>
        <p:spPr>
          <a:xfrm>
            <a:off x="1357745" y="265000"/>
            <a:ext cx="9227451" cy="6149655"/>
          </a:xfrm>
          <a:prstGeom prst="rect">
            <a:avLst/>
          </a:prstGeom>
        </p:spPr>
      </p:pic>
    </p:spTree>
    <p:extLst>
      <p:ext uri="{BB962C8B-B14F-4D97-AF65-F5344CB8AC3E}">
        <p14:creationId xmlns:p14="http://schemas.microsoft.com/office/powerpoint/2010/main" val="147471652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EEC957-5624-F01D-F1FB-0502024824D3}"/>
              </a:ext>
            </a:extLst>
          </p:cNvPr>
          <p:cNvSpPr>
            <a:spLocks noGrp="1"/>
          </p:cNvSpPr>
          <p:nvPr>
            <p:ph type="title"/>
          </p:nvPr>
        </p:nvSpPr>
        <p:spPr>
          <a:xfrm>
            <a:off x="160639" y="111211"/>
            <a:ext cx="11911912" cy="6623221"/>
          </a:xfrm>
        </p:spPr>
        <p:txBody>
          <a:bodyPr anchor="ctr">
            <a:normAutofit/>
          </a:bodyPr>
          <a:lstStyle/>
          <a:p>
            <a:pPr algn="ctr"/>
            <a:r>
              <a:rPr lang="en-US" sz="3200" kern="0" dirty="0">
                <a:effectLst/>
                <a:ea typeface="Times New Roman" panose="02020603050405020304" pitchFamily="18" charset="0"/>
                <a:cs typeface="Times New Roman" panose="02020603050405020304" pitchFamily="18" charset="0"/>
              </a:rPr>
              <a:t>So this joy of mine is complete. </a:t>
            </a:r>
            <a:r>
              <a:rPr lang="en-US" sz="3200" b="1" kern="0" baseline="30000" dirty="0">
                <a:effectLst/>
                <a:ea typeface="Times New Roman" panose="02020603050405020304" pitchFamily="18" charset="0"/>
                <a:cs typeface="Times New Roman" panose="02020603050405020304" pitchFamily="18" charset="0"/>
              </a:rPr>
              <a:t>30 </a:t>
            </a:r>
            <a:r>
              <a:rPr lang="en-US" sz="3200" kern="0" dirty="0">
                <a:effectLst/>
                <a:ea typeface="Times New Roman" panose="02020603050405020304" pitchFamily="18" charset="0"/>
                <a:cs typeface="Times New Roman" panose="02020603050405020304" pitchFamily="18" charset="0"/>
              </a:rPr>
              <a:t>He must increase, but I must decrease.”</a:t>
            </a:r>
            <a:endParaRPr lang="en-US" sz="3200" b="1" dirty="0"/>
          </a:p>
        </p:txBody>
      </p:sp>
      <p:sp>
        <p:nvSpPr>
          <p:cNvPr id="4" name="TextBox 3">
            <a:extLst>
              <a:ext uri="{FF2B5EF4-FFF2-40B4-BE49-F238E27FC236}">
                <a16:creationId xmlns:a16="http://schemas.microsoft.com/office/drawing/2014/main" id="{17A4E9E7-C6FD-E53C-4C9D-E22CCC3F0B86}"/>
              </a:ext>
            </a:extLst>
          </p:cNvPr>
          <p:cNvSpPr txBox="1"/>
          <p:nvPr/>
        </p:nvSpPr>
        <p:spPr>
          <a:xfrm>
            <a:off x="5486400" y="1589314"/>
            <a:ext cx="184731" cy="369332"/>
          </a:xfrm>
          <a:prstGeom prst="rect">
            <a:avLst/>
          </a:prstGeom>
          <a:noFill/>
        </p:spPr>
        <p:txBody>
          <a:bodyPr wrap="none" rtlCol="0">
            <a:spAutoFit/>
          </a:bodyPr>
          <a:lstStyle/>
          <a:p>
            <a:endParaRPr lang="en-US" dirty="0"/>
          </a:p>
        </p:txBody>
      </p:sp>
    </p:spTree>
    <p:extLst>
      <p:ext uri="{BB962C8B-B14F-4D97-AF65-F5344CB8AC3E}">
        <p14:creationId xmlns:p14="http://schemas.microsoft.com/office/powerpoint/2010/main" val="235196992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17A4E9E7-C6FD-E53C-4C9D-E22CCC3F0B86}"/>
              </a:ext>
            </a:extLst>
          </p:cNvPr>
          <p:cNvSpPr txBox="1"/>
          <p:nvPr/>
        </p:nvSpPr>
        <p:spPr>
          <a:xfrm>
            <a:off x="5486400" y="1589314"/>
            <a:ext cx="184731" cy="369332"/>
          </a:xfrm>
          <a:prstGeom prst="rect">
            <a:avLst/>
          </a:prstGeom>
          <a:noFill/>
        </p:spPr>
        <p:txBody>
          <a:bodyPr wrap="none" rtlCol="0">
            <a:spAutoFit/>
          </a:bodyPr>
          <a:lstStyle/>
          <a:p>
            <a:endParaRPr lang="en-US" dirty="0"/>
          </a:p>
        </p:txBody>
      </p:sp>
      <p:sp>
        <p:nvSpPr>
          <p:cNvPr id="3" name="Title 2">
            <a:extLst>
              <a:ext uri="{FF2B5EF4-FFF2-40B4-BE49-F238E27FC236}">
                <a16:creationId xmlns:a16="http://schemas.microsoft.com/office/drawing/2014/main" id="{CF627E73-B4CB-2044-A4E5-E1D00BCBBF9F}"/>
              </a:ext>
            </a:extLst>
          </p:cNvPr>
          <p:cNvSpPr>
            <a:spLocks noGrp="1"/>
          </p:cNvSpPr>
          <p:nvPr>
            <p:ph type="title"/>
          </p:nvPr>
        </p:nvSpPr>
        <p:spPr/>
        <p:txBody>
          <a:bodyPr>
            <a:normAutofit/>
          </a:bodyPr>
          <a:lstStyle/>
          <a:p>
            <a:pPr algn="ctr"/>
            <a:r>
              <a:rPr lang="en-US" sz="3200" dirty="0"/>
              <a:t>He must increase. I must decrease.</a:t>
            </a:r>
            <a:br>
              <a:rPr lang="en-US" sz="3200" dirty="0"/>
            </a:br>
            <a:br>
              <a:rPr lang="en-US" sz="3200" dirty="0"/>
            </a:br>
            <a:r>
              <a:rPr lang="en-US" sz="3200" dirty="0"/>
              <a:t>Personal humility</a:t>
            </a:r>
            <a:br>
              <a:rPr lang="en-US" sz="3200" dirty="0"/>
            </a:br>
            <a:r>
              <a:rPr lang="en-US" sz="3200" dirty="0"/>
              <a:t>Salvation-historical hinge</a:t>
            </a:r>
          </a:p>
        </p:txBody>
      </p:sp>
    </p:spTree>
    <p:extLst>
      <p:ext uri="{BB962C8B-B14F-4D97-AF65-F5344CB8AC3E}">
        <p14:creationId xmlns:p14="http://schemas.microsoft.com/office/powerpoint/2010/main" val="259482696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EEC957-5624-F01D-F1FB-0502024824D3}"/>
              </a:ext>
            </a:extLst>
          </p:cNvPr>
          <p:cNvSpPr>
            <a:spLocks noGrp="1"/>
          </p:cNvSpPr>
          <p:nvPr>
            <p:ph type="title"/>
          </p:nvPr>
        </p:nvSpPr>
        <p:spPr>
          <a:xfrm>
            <a:off x="160639" y="111211"/>
            <a:ext cx="11911912" cy="6623221"/>
          </a:xfrm>
        </p:spPr>
        <p:txBody>
          <a:bodyPr anchor="ctr">
            <a:normAutofit/>
          </a:bodyPr>
          <a:lstStyle/>
          <a:p>
            <a:pPr algn="ctr"/>
            <a:r>
              <a:rPr lang="en-US" sz="3200" b="1" dirty="0"/>
              <a:t>John’s joy is rooted in a proper view of Jesus, the eternal divine Son.</a:t>
            </a:r>
          </a:p>
        </p:txBody>
      </p:sp>
      <p:sp>
        <p:nvSpPr>
          <p:cNvPr id="4" name="TextBox 3">
            <a:extLst>
              <a:ext uri="{FF2B5EF4-FFF2-40B4-BE49-F238E27FC236}">
                <a16:creationId xmlns:a16="http://schemas.microsoft.com/office/drawing/2014/main" id="{17A4E9E7-C6FD-E53C-4C9D-E22CCC3F0B86}"/>
              </a:ext>
            </a:extLst>
          </p:cNvPr>
          <p:cNvSpPr txBox="1"/>
          <p:nvPr/>
        </p:nvSpPr>
        <p:spPr>
          <a:xfrm>
            <a:off x="5486400" y="1589314"/>
            <a:ext cx="184731" cy="369332"/>
          </a:xfrm>
          <a:prstGeom prst="rect">
            <a:avLst/>
          </a:prstGeom>
          <a:noFill/>
        </p:spPr>
        <p:txBody>
          <a:bodyPr wrap="none" rtlCol="0">
            <a:spAutoFit/>
          </a:bodyPr>
          <a:lstStyle/>
          <a:p>
            <a:endParaRPr lang="en-US" dirty="0"/>
          </a:p>
        </p:txBody>
      </p:sp>
    </p:spTree>
    <p:extLst>
      <p:ext uri="{BB962C8B-B14F-4D97-AF65-F5344CB8AC3E}">
        <p14:creationId xmlns:p14="http://schemas.microsoft.com/office/powerpoint/2010/main" val="86468944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EEC957-5624-F01D-F1FB-0502024824D3}"/>
              </a:ext>
            </a:extLst>
          </p:cNvPr>
          <p:cNvSpPr>
            <a:spLocks noGrp="1"/>
          </p:cNvSpPr>
          <p:nvPr>
            <p:ph type="title"/>
          </p:nvPr>
        </p:nvSpPr>
        <p:spPr>
          <a:xfrm>
            <a:off x="160639" y="111211"/>
            <a:ext cx="11911912" cy="6623221"/>
          </a:xfrm>
        </p:spPr>
        <p:txBody>
          <a:bodyPr anchor="ctr">
            <a:normAutofit/>
          </a:bodyPr>
          <a:lstStyle/>
          <a:p>
            <a:pPr algn="ctr"/>
            <a:r>
              <a:rPr lang="en-US" sz="1200" b="1" dirty="0">
                <a:solidFill>
                  <a:schemeClr val="bg1"/>
                </a:solidFill>
              </a:rPr>
              <a:t>“</a:t>
            </a:r>
            <a:r>
              <a:rPr lang="en-US" sz="3200" b="1" dirty="0"/>
              <a:t>The Trinity is the indispensable mystery at the heart of all theology.” –Stephen </a:t>
            </a:r>
            <a:r>
              <a:rPr lang="en-US" sz="3200" b="1" dirty="0" err="1"/>
              <a:t>Wellum</a:t>
            </a:r>
            <a:endParaRPr lang="en-US" sz="3200" b="1" dirty="0"/>
          </a:p>
        </p:txBody>
      </p:sp>
      <p:sp>
        <p:nvSpPr>
          <p:cNvPr id="4" name="TextBox 3">
            <a:extLst>
              <a:ext uri="{FF2B5EF4-FFF2-40B4-BE49-F238E27FC236}">
                <a16:creationId xmlns:a16="http://schemas.microsoft.com/office/drawing/2014/main" id="{17A4E9E7-C6FD-E53C-4C9D-E22CCC3F0B86}"/>
              </a:ext>
            </a:extLst>
          </p:cNvPr>
          <p:cNvSpPr txBox="1"/>
          <p:nvPr/>
        </p:nvSpPr>
        <p:spPr>
          <a:xfrm>
            <a:off x="5486400" y="1589314"/>
            <a:ext cx="184731" cy="369332"/>
          </a:xfrm>
          <a:prstGeom prst="rect">
            <a:avLst/>
          </a:prstGeom>
          <a:noFill/>
        </p:spPr>
        <p:txBody>
          <a:bodyPr wrap="none" rtlCol="0">
            <a:spAutoFit/>
          </a:bodyPr>
          <a:lstStyle/>
          <a:p>
            <a:endParaRPr lang="en-US" dirty="0"/>
          </a:p>
        </p:txBody>
      </p:sp>
    </p:spTree>
    <p:extLst>
      <p:ext uri="{BB962C8B-B14F-4D97-AF65-F5344CB8AC3E}">
        <p14:creationId xmlns:p14="http://schemas.microsoft.com/office/powerpoint/2010/main" val="293785275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17A4E9E7-C6FD-E53C-4C9D-E22CCC3F0B86}"/>
              </a:ext>
            </a:extLst>
          </p:cNvPr>
          <p:cNvSpPr txBox="1"/>
          <p:nvPr/>
        </p:nvSpPr>
        <p:spPr>
          <a:xfrm>
            <a:off x="5486400" y="1589314"/>
            <a:ext cx="184731" cy="369332"/>
          </a:xfrm>
          <a:prstGeom prst="rect">
            <a:avLst/>
          </a:prstGeom>
          <a:noFill/>
        </p:spPr>
        <p:txBody>
          <a:bodyPr wrap="none" rtlCol="0">
            <a:spAutoFit/>
          </a:bodyPr>
          <a:lstStyle/>
          <a:p>
            <a:endParaRPr lang="en-US" dirty="0"/>
          </a:p>
        </p:txBody>
      </p:sp>
      <p:pic>
        <p:nvPicPr>
          <p:cNvPr id="11" name="Picture 10">
            <a:extLst>
              <a:ext uri="{FF2B5EF4-FFF2-40B4-BE49-F238E27FC236}">
                <a16:creationId xmlns:a16="http://schemas.microsoft.com/office/drawing/2014/main" id="{9CF623BC-B1C0-9735-1B54-16BFBD4C6DB2}"/>
              </a:ext>
            </a:extLst>
          </p:cNvPr>
          <p:cNvPicPr>
            <a:picLocks noChangeAspect="1"/>
          </p:cNvPicPr>
          <p:nvPr/>
        </p:nvPicPr>
        <p:blipFill rotWithShape="1">
          <a:blip r:embed="rId2"/>
          <a:srcRect l="50000" t="55757" b="1"/>
          <a:stretch/>
        </p:blipFill>
        <p:spPr>
          <a:xfrm>
            <a:off x="2750126" y="519293"/>
            <a:ext cx="6691748" cy="5819413"/>
          </a:xfrm>
          <a:prstGeom prst="rect">
            <a:avLst/>
          </a:prstGeom>
        </p:spPr>
      </p:pic>
    </p:spTree>
    <p:extLst>
      <p:ext uri="{BB962C8B-B14F-4D97-AF65-F5344CB8AC3E}">
        <p14:creationId xmlns:p14="http://schemas.microsoft.com/office/powerpoint/2010/main" val="174112695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EEC957-5624-F01D-F1FB-0502024824D3}"/>
              </a:ext>
            </a:extLst>
          </p:cNvPr>
          <p:cNvSpPr>
            <a:spLocks noGrp="1"/>
          </p:cNvSpPr>
          <p:nvPr>
            <p:ph type="title"/>
          </p:nvPr>
        </p:nvSpPr>
        <p:spPr>
          <a:xfrm>
            <a:off x="160639" y="111211"/>
            <a:ext cx="11911912" cy="6623221"/>
          </a:xfrm>
        </p:spPr>
        <p:txBody>
          <a:bodyPr anchor="ctr">
            <a:normAutofit/>
          </a:bodyPr>
          <a:lstStyle/>
          <a:p>
            <a:pPr algn="ctr"/>
            <a:r>
              <a:rPr lang="en-US" sz="3200" b="1" kern="0" baseline="30000" dirty="0">
                <a:effectLst/>
                <a:ea typeface="Times New Roman" panose="02020603050405020304" pitchFamily="18" charset="0"/>
                <a:cs typeface="Times New Roman" panose="02020603050405020304" pitchFamily="18" charset="0"/>
              </a:rPr>
              <a:t>31 </a:t>
            </a:r>
            <a:r>
              <a:rPr lang="en-US" sz="3200" kern="0" dirty="0">
                <a:effectLst/>
                <a:ea typeface="Times New Roman" panose="02020603050405020304" pitchFamily="18" charset="0"/>
                <a:cs typeface="Times New Roman" panose="02020603050405020304" pitchFamily="18" charset="0"/>
              </a:rPr>
              <a:t>The one who comes from above is above all. The one who is from the earth is earthly and speaks in earthly terms. The one who comes from heaven is above all. </a:t>
            </a:r>
            <a:endParaRPr lang="en-US" sz="3200" b="1" dirty="0"/>
          </a:p>
        </p:txBody>
      </p:sp>
      <p:sp>
        <p:nvSpPr>
          <p:cNvPr id="4" name="TextBox 3">
            <a:extLst>
              <a:ext uri="{FF2B5EF4-FFF2-40B4-BE49-F238E27FC236}">
                <a16:creationId xmlns:a16="http://schemas.microsoft.com/office/drawing/2014/main" id="{17A4E9E7-C6FD-E53C-4C9D-E22CCC3F0B86}"/>
              </a:ext>
            </a:extLst>
          </p:cNvPr>
          <p:cNvSpPr txBox="1"/>
          <p:nvPr/>
        </p:nvSpPr>
        <p:spPr>
          <a:xfrm>
            <a:off x="5486400" y="1589314"/>
            <a:ext cx="184731" cy="369332"/>
          </a:xfrm>
          <a:prstGeom prst="rect">
            <a:avLst/>
          </a:prstGeom>
          <a:noFill/>
        </p:spPr>
        <p:txBody>
          <a:bodyPr wrap="none" rtlCol="0">
            <a:spAutoFit/>
          </a:bodyPr>
          <a:lstStyle/>
          <a:p>
            <a:endParaRPr lang="en-US" dirty="0"/>
          </a:p>
        </p:txBody>
      </p:sp>
    </p:spTree>
    <p:extLst>
      <p:ext uri="{BB962C8B-B14F-4D97-AF65-F5344CB8AC3E}">
        <p14:creationId xmlns:p14="http://schemas.microsoft.com/office/powerpoint/2010/main" val="214269451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EEC957-5624-F01D-F1FB-0502024824D3}"/>
              </a:ext>
            </a:extLst>
          </p:cNvPr>
          <p:cNvSpPr>
            <a:spLocks noGrp="1"/>
          </p:cNvSpPr>
          <p:nvPr>
            <p:ph type="title"/>
          </p:nvPr>
        </p:nvSpPr>
        <p:spPr>
          <a:xfrm>
            <a:off x="160639" y="111211"/>
            <a:ext cx="11911912" cy="6623221"/>
          </a:xfrm>
        </p:spPr>
        <p:txBody>
          <a:bodyPr anchor="ctr">
            <a:normAutofit/>
          </a:bodyPr>
          <a:lstStyle/>
          <a:p>
            <a:pPr algn="ctr"/>
            <a:r>
              <a:rPr lang="en-US" sz="4200" b="1" dirty="0"/>
              <a:t>“I did it! I did it!” </a:t>
            </a:r>
            <a:br>
              <a:rPr lang="en-US" sz="4200" b="1" dirty="0"/>
            </a:br>
            <a:br>
              <a:rPr lang="en-US" sz="4200" b="1" dirty="0"/>
            </a:br>
            <a:r>
              <a:rPr lang="en-US" sz="4200" b="1" dirty="0"/>
              <a:t>“He must increase, but I must decrease.”</a:t>
            </a:r>
          </a:p>
        </p:txBody>
      </p:sp>
      <p:sp>
        <p:nvSpPr>
          <p:cNvPr id="4" name="TextBox 3">
            <a:extLst>
              <a:ext uri="{FF2B5EF4-FFF2-40B4-BE49-F238E27FC236}">
                <a16:creationId xmlns:a16="http://schemas.microsoft.com/office/drawing/2014/main" id="{17A4E9E7-C6FD-E53C-4C9D-E22CCC3F0B86}"/>
              </a:ext>
            </a:extLst>
          </p:cNvPr>
          <p:cNvSpPr txBox="1"/>
          <p:nvPr/>
        </p:nvSpPr>
        <p:spPr>
          <a:xfrm>
            <a:off x="5486400" y="1589314"/>
            <a:ext cx="184731" cy="369332"/>
          </a:xfrm>
          <a:prstGeom prst="rect">
            <a:avLst/>
          </a:prstGeom>
          <a:noFill/>
        </p:spPr>
        <p:txBody>
          <a:bodyPr wrap="none" rtlCol="0">
            <a:spAutoFit/>
          </a:bodyPr>
          <a:lstStyle/>
          <a:p>
            <a:endParaRPr lang="en-US" dirty="0"/>
          </a:p>
        </p:txBody>
      </p:sp>
    </p:spTree>
    <p:extLst>
      <p:ext uri="{BB962C8B-B14F-4D97-AF65-F5344CB8AC3E}">
        <p14:creationId xmlns:p14="http://schemas.microsoft.com/office/powerpoint/2010/main" val="43706945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EEC957-5624-F01D-F1FB-0502024824D3}"/>
              </a:ext>
            </a:extLst>
          </p:cNvPr>
          <p:cNvSpPr>
            <a:spLocks noGrp="1"/>
          </p:cNvSpPr>
          <p:nvPr>
            <p:ph type="title"/>
          </p:nvPr>
        </p:nvSpPr>
        <p:spPr>
          <a:xfrm>
            <a:off x="160639" y="111211"/>
            <a:ext cx="11911912" cy="6623221"/>
          </a:xfrm>
        </p:spPr>
        <p:txBody>
          <a:bodyPr anchor="ctr">
            <a:normAutofit/>
          </a:bodyPr>
          <a:lstStyle/>
          <a:p>
            <a:pPr algn="ctr"/>
            <a:r>
              <a:rPr lang="en-US" sz="3200" b="1" kern="0" baseline="30000" dirty="0">
                <a:effectLst/>
                <a:ea typeface="Times New Roman" panose="02020603050405020304" pitchFamily="18" charset="0"/>
                <a:cs typeface="Times New Roman" panose="02020603050405020304" pitchFamily="18" charset="0"/>
              </a:rPr>
              <a:t>32 </a:t>
            </a:r>
            <a:r>
              <a:rPr lang="en-US" sz="3200" kern="0" dirty="0">
                <a:effectLst/>
                <a:ea typeface="Times New Roman" panose="02020603050405020304" pitchFamily="18" charset="0"/>
                <a:cs typeface="Times New Roman" panose="02020603050405020304" pitchFamily="18" charset="0"/>
              </a:rPr>
              <a:t>He testifies to what he has seen and heard, and yet no one accepts his testimony. </a:t>
            </a:r>
            <a:r>
              <a:rPr lang="en-US" sz="3200" b="1" kern="0" baseline="30000" dirty="0">
                <a:effectLst/>
                <a:ea typeface="Times New Roman" panose="02020603050405020304" pitchFamily="18" charset="0"/>
                <a:cs typeface="Times New Roman" panose="02020603050405020304" pitchFamily="18" charset="0"/>
              </a:rPr>
              <a:t>33 </a:t>
            </a:r>
            <a:r>
              <a:rPr lang="en-US" sz="3200" kern="0" dirty="0">
                <a:effectLst/>
                <a:ea typeface="Times New Roman" panose="02020603050405020304" pitchFamily="18" charset="0"/>
                <a:cs typeface="Times New Roman" panose="02020603050405020304" pitchFamily="18" charset="0"/>
              </a:rPr>
              <a:t>The one who has accepted his testimony has affirmed that God is true.</a:t>
            </a:r>
            <a:endParaRPr lang="en-US" sz="3200" b="1" dirty="0"/>
          </a:p>
        </p:txBody>
      </p:sp>
      <p:sp>
        <p:nvSpPr>
          <p:cNvPr id="4" name="TextBox 3">
            <a:extLst>
              <a:ext uri="{FF2B5EF4-FFF2-40B4-BE49-F238E27FC236}">
                <a16:creationId xmlns:a16="http://schemas.microsoft.com/office/drawing/2014/main" id="{17A4E9E7-C6FD-E53C-4C9D-E22CCC3F0B86}"/>
              </a:ext>
            </a:extLst>
          </p:cNvPr>
          <p:cNvSpPr txBox="1"/>
          <p:nvPr/>
        </p:nvSpPr>
        <p:spPr>
          <a:xfrm>
            <a:off x="5486400" y="1589314"/>
            <a:ext cx="184731" cy="369332"/>
          </a:xfrm>
          <a:prstGeom prst="rect">
            <a:avLst/>
          </a:prstGeom>
          <a:noFill/>
        </p:spPr>
        <p:txBody>
          <a:bodyPr wrap="none" rtlCol="0">
            <a:spAutoFit/>
          </a:bodyPr>
          <a:lstStyle/>
          <a:p>
            <a:endParaRPr lang="en-US" dirty="0"/>
          </a:p>
        </p:txBody>
      </p:sp>
    </p:spTree>
    <p:extLst>
      <p:ext uri="{BB962C8B-B14F-4D97-AF65-F5344CB8AC3E}">
        <p14:creationId xmlns:p14="http://schemas.microsoft.com/office/powerpoint/2010/main" val="388922038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EEC957-5624-F01D-F1FB-0502024824D3}"/>
              </a:ext>
            </a:extLst>
          </p:cNvPr>
          <p:cNvSpPr>
            <a:spLocks noGrp="1"/>
          </p:cNvSpPr>
          <p:nvPr>
            <p:ph type="title"/>
          </p:nvPr>
        </p:nvSpPr>
        <p:spPr>
          <a:xfrm>
            <a:off x="160639" y="111211"/>
            <a:ext cx="11911912" cy="6623221"/>
          </a:xfrm>
        </p:spPr>
        <p:txBody>
          <a:bodyPr anchor="ctr">
            <a:normAutofit/>
          </a:bodyPr>
          <a:lstStyle/>
          <a:p>
            <a:pPr algn="ctr"/>
            <a:r>
              <a:rPr lang="en-US" sz="3200" b="1" kern="0" baseline="30000" dirty="0">
                <a:effectLst/>
                <a:ea typeface="Times New Roman" panose="02020603050405020304" pitchFamily="18" charset="0"/>
                <a:cs typeface="Times New Roman" panose="02020603050405020304" pitchFamily="18" charset="0"/>
              </a:rPr>
              <a:t>34 </a:t>
            </a:r>
            <a:r>
              <a:rPr lang="en-US" sz="3200" kern="0" dirty="0">
                <a:effectLst/>
                <a:ea typeface="Times New Roman" panose="02020603050405020304" pitchFamily="18" charset="0"/>
                <a:cs typeface="Times New Roman" panose="02020603050405020304" pitchFamily="18" charset="0"/>
              </a:rPr>
              <a:t>For the one whom God sent speaks God’s words, since he gives the Spirit without measure. </a:t>
            </a:r>
            <a:br>
              <a:rPr lang="en-US" sz="3200" kern="0" dirty="0">
                <a:effectLst/>
                <a:ea typeface="Times New Roman" panose="02020603050405020304" pitchFamily="18" charset="0"/>
                <a:cs typeface="Times New Roman" panose="02020603050405020304" pitchFamily="18" charset="0"/>
              </a:rPr>
            </a:br>
            <a:br>
              <a:rPr lang="en-US" sz="3200" kern="0" dirty="0">
                <a:effectLst/>
                <a:ea typeface="Times New Roman" panose="02020603050405020304" pitchFamily="18" charset="0"/>
                <a:cs typeface="Times New Roman" panose="02020603050405020304" pitchFamily="18" charset="0"/>
              </a:rPr>
            </a:br>
            <a:r>
              <a:rPr lang="en-US" sz="3200" kern="0" dirty="0">
                <a:effectLst/>
                <a:ea typeface="Times New Roman" panose="02020603050405020304" pitchFamily="18" charset="0"/>
                <a:cs typeface="Times New Roman" panose="02020603050405020304" pitchFamily="18" charset="0"/>
              </a:rPr>
              <a:t>(When Jesus speaks, God speaks)</a:t>
            </a:r>
            <a:endParaRPr lang="en-US" sz="3200" b="1" dirty="0"/>
          </a:p>
        </p:txBody>
      </p:sp>
      <p:sp>
        <p:nvSpPr>
          <p:cNvPr id="4" name="TextBox 3">
            <a:extLst>
              <a:ext uri="{FF2B5EF4-FFF2-40B4-BE49-F238E27FC236}">
                <a16:creationId xmlns:a16="http://schemas.microsoft.com/office/drawing/2014/main" id="{17A4E9E7-C6FD-E53C-4C9D-E22CCC3F0B86}"/>
              </a:ext>
            </a:extLst>
          </p:cNvPr>
          <p:cNvSpPr txBox="1"/>
          <p:nvPr/>
        </p:nvSpPr>
        <p:spPr>
          <a:xfrm>
            <a:off x="5486400" y="1589314"/>
            <a:ext cx="184731" cy="369332"/>
          </a:xfrm>
          <a:prstGeom prst="rect">
            <a:avLst/>
          </a:prstGeom>
          <a:noFill/>
        </p:spPr>
        <p:txBody>
          <a:bodyPr wrap="none" rtlCol="0">
            <a:spAutoFit/>
          </a:bodyPr>
          <a:lstStyle/>
          <a:p>
            <a:endParaRPr lang="en-US" dirty="0"/>
          </a:p>
        </p:txBody>
      </p:sp>
    </p:spTree>
    <p:extLst>
      <p:ext uri="{BB962C8B-B14F-4D97-AF65-F5344CB8AC3E}">
        <p14:creationId xmlns:p14="http://schemas.microsoft.com/office/powerpoint/2010/main" val="398765654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EEC957-5624-F01D-F1FB-0502024824D3}"/>
              </a:ext>
            </a:extLst>
          </p:cNvPr>
          <p:cNvSpPr>
            <a:spLocks noGrp="1"/>
          </p:cNvSpPr>
          <p:nvPr>
            <p:ph type="title"/>
          </p:nvPr>
        </p:nvSpPr>
        <p:spPr>
          <a:xfrm>
            <a:off x="160639" y="111211"/>
            <a:ext cx="11911912" cy="6623221"/>
          </a:xfrm>
        </p:spPr>
        <p:txBody>
          <a:bodyPr anchor="ctr">
            <a:normAutofit/>
          </a:bodyPr>
          <a:lstStyle/>
          <a:p>
            <a:pPr algn="ctr"/>
            <a:r>
              <a:rPr lang="en-US" sz="3200" b="1" dirty="0"/>
              <a:t>All the “</a:t>
            </a:r>
            <a:r>
              <a:rPr lang="en-US" sz="3200" b="1" dirty="0" err="1"/>
              <a:t>Godness</a:t>
            </a:r>
            <a:r>
              <a:rPr lang="en-US" sz="3200" b="1" dirty="0"/>
              <a:t>” of God is in Jesus</a:t>
            </a:r>
            <a:br>
              <a:rPr lang="en-US" sz="3200" b="1" dirty="0"/>
            </a:br>
            <a:br>
              <a:rPr lang="en-US" sz="3200" b="1" dirty="0"/>
            </a:br>
            <a:r>
              <a:rPr lang="en-US" sz="3200" b="1" dirty="0"/>
              <a:t>“Light of light, very God of very God”</a:t>
            </a:r>
          </a:p>
        </p:txBody>
      </p:sp>
      <p:sp>
        <p:nvSpPr>
          <p:cNvPr id="4" name="TextBox 3">
            <a:extLst>
              <a:ext uri="{FF2B5EF4-FFF2-40B4-BE49-F238E27FC236}">
                <a16:creationId xmlns:a16="http://schemas.microsoft.com/office/drawing/2014/main" id="{17A4E9E7-C6FD-E53C-4C9D-E22CCC3F0B86}"/>
              </a:ext>
            </a:extLst>
          </p:cNvPr>
          <p:cNvSpPr txBox="1"/>
          <p:nvPr/>
        </p:nvSpPr>
        <p:spPr>
          <a:xfrm>
            <a:off x="5486400" y="1589314"/>
            <a:ext cx="184731" cy="369332"/>
          </a:xfrm>
          <a:prstGeom prst="rect">
            <a:avLst/>
          </a:prstGeom>
          <a:noFill/>
        </p:spPr>
        <p:txBody>
          <a:bodyPr wrap="none" rtlCol="0">
            <a:spAutoFit/>
          </a:bodyPr>
          <a:lstStyle/>
          <a:p>
            <a:endParaRPr lang="en-US" dirty="0"/>
          </a:p>
        </p:txBody>
      </p:sp>
    </p:spTree>
    <p:extLst>
      <p:ext uri="{BB962C8B-B14F-4D97-AF65-F5344CB8AC3E}">
        <p14:creationId xmlns:p14="http://schemas.microsoft.com/office/powerpoint/2010/main" val="21216848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EEC957-5624-F01D-F1FB-0502024824D3}"/>
              </a:ext>
            </a:extLst>
          </p:cNvPr>
          <p:cNvSpPr>
            <a:spLocks noGrp="1"/>
          </p:cNvSpPr>
          <p:nvPr>
            <p:ph type="title"/>
          </p:nvPr>
        </p:nvSpPr>
        <p:spPr>
          <a:xfrm>
            <a:off x="160639" y="111211"/>
            <a:ext cx="11911912" cy="6623221"/>
          </a:xfrm>
        </p:spPr>
        <p:txBody>
          <a:bodyPr anchor="ctr">
            <a:normAutofit/>
          </a:bodyPr>
          <a:lstStyle/>
          <a:p>
            <a:pPr algn="ctr"/>
            <a:r>
              <a:rPr lang="en-US" sz="3200" b="1" kern="0" baseline="30000" dirty="0">
                <a:effectLst/>
                <a:ea typeface="Times New Roman" panose="02020603050405020304" pitchFamily="18" charset="0"/>
                <a:cs typeface="Times New Roman" panose="02020603050405020304" pitchFamily="18" charset="0"/>
              </a:rPr>
              <a:t>35 </a:t>
            </a:r>
            <a:r>
              <a:rPr lang="en-US" sz="3200" kern="0" dirty="0">
                <a:effectLst/>
                <a:ea typeface="Times New Roman" panose="02020603050405020304" pitchFamily="18" charset="0"/>
                <a:cs typeface="Times New Roman" panose="02020603050405020304" pitchFamily="18" charset="0"/>
              </a:rPr>
              <a:t>The Father loves the Son and has given all things into his hands. </a:t>
            </a:r>
            <a:endParaRPr lang="en-US" sz="3200" b="1" dirty="0"/>
          </a:p>
        </p:txBody>
      </p:sp>
      <p:sp>
        <p:nvSpPr>
          <p:cNvPr id="4" name="TextBox 3">
            <a:extLst>
              <a:ext uri="{FF2B5EF4-FFF2-40B4-BE49-F238E27FC236}">
                <a16:creationId xmlns:a16="http://schemas.microsoft.com/office/drawing/2014/main" id="{17A4E9E7-C6FD-E53C-4C9D-E22CCC3F0B86}"/>
              </a:ext>
            </a:extLst>
          </p:cNvPr>
          <p:cNvSpPr txBox="1"/>
          <p:nvPr/>
        </p:nvSpPr>
        <p:spPr>
          <a:xfrm>
            <a:off x="5486400" y="1589314"/>
            <a:ext cx="184731" cy="369332"/>
          </a:xfrm>
          <a:prstGeom prst="rect">
            <a:avLst/>
          </a:prstGeom>
          <a:noFill/>
        </p:spPr>
        <p:txBody>
          <a:bodyPr wrap="none" rtlCol="0">
            <a:spAutoFit/>
          </a:bodyPr>
          <a:lstStyle/>
          <a:p>
            <a:endParaRPr lang="en-US" dirty="0"/>
          </a:p>
        </p:txBody>
      </p:sp>
    </p:spTree>
    <p:extLst>
      <p:ext uri="{BB962C8B-B14F-4D97-AF65-F5344CB8AC3E}">
        <p14:creationId xmlns:p14="http://schemas.microsoft.com/office/powerpoint/2010/main" val="223944502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EEC957-5624-F01D-F1FB-0502024824D3}"/>
              </a:ext>
            </a:extLst>
          </p:cNvPr>
          <p:cNvSpPr>
            <a:spLocks noGrp="1"/>
          </p:cNvSpPr>
          <p:nvPr>
            <p:ph type="title"/>
          </p:nvPr>
        </p:nvSpPr>
        <p:spPr>
          <a:xfrm>
            <a:off x="160639" y="111211"/>
            <a:ext cx="11911912" cy="6623221"/>
          </a:xfrm>
        </p:spPr>
        <p:txBody>
          <a:bodyPr anchor="ctr">
            <a:normAutofit/>
          </a:bodyPr>
          <a:lstStyle/>
          <a:p>
            <a:pPr algn="ctr"/>
            <a:r>
              <a:rPr lang="en-US" sz="3200" b="1" kern="0" baseline="30000" dirty="0">
                <a:effectLst/>
                <a:ea typeface="Times New Roman" panose="02020603050405020304" pitchFamily="18" charset="0"/>
                <a:cs typeface="Times New Roman" panose="02020603050405020304" pitchFamily="18" charset="0"/>
              </a:rPr>
              <a:t>36 </a:t>
            </a:r>
            <a:r>
              <a:rPr lang="en-US" sz="3200" kern="0" dirty="0">
                <a:effectLst/>
                <a:ea typeface="Times New Roman" panose="02020603050405020304" pitchFamily="18" charset="0"/>
                <a:cs typeface="Times New Roman" panose="02020603050405020304" pitchFamily="18" charset="0"/>
              </a:rPr>
              <a:t>The one who believes in the Son has eternal life, but the one who rejects the Son will not see life; instead, the wrath of God remains on him.</a:t>
            </a:r>
            <a:endParaRPr lang="en-US" sz="3200" b="1" dirty="0"/>
          </a:p>
        </p:txBody>
      </p:sp>
      <p:sp>
        <p:nvSpPr>
          <p:cNvPr id="4" name="TextBox 3">
            <a:extLst>
              <a:ext uri="{FF2B5EF4-FFF2-40B4-BE49-F238E27FC236}">
                <a16:creationId xmlns:a16="http://schemas.microsoft.com/office/drawing/2014/main" id="{17A4E9E7-C6FD-E53C-4C9D-E22CCC3F0B86}"/>
              </a:ext>
            </a:extLst>
          </p:cNvPr>
          <p:cNvSpPr txBox="1"/>
          <p:nvPr/>
        </p:nvSpPr>
        <p:spPr>
          <a:xfrm>
            <a:off x="5486400" y="1589314"/>
            <a:ext cx="184731" cy="369332"/>
          </a:xfrm>
          <a:prstGeom prst="rect">
            <a:avLst/>
          </a:prstGeom>
          <a:noFill/>
        </p:spPr>
        <p:txBody>
          <a:bodyPr wrap="none" rtlCol="0">
            <a:spAutoFit/>
          </a:bodyPr>
          <a:lstStyle/>
          <a:p>
            <a:endParaRPr lang="en-US" dirty="0"/>
          </a:p>
        </p:txBody>
      </p:sp>
    </p:spTree>
    <p:extLst>
      <p:ext uri="{BB962C8B-B14F-4D97-AF65-F5344CB8AC3E}">
        <p14:creationId xmlns:p14="http://schemas.microsoft.com/office/powerpoint/2010/main" val="299095838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EEC957-5624-F01D-F1FB-0502024824D3}"/>
              </a:ext>
            </a:extLst>
          </p:cNvPr>
          <p:cNvSpPr>
            <a:spLocks noGrp="1"/>
          </p:cNvSpPr>
          <p:nvPr>
            <p:ph type="title"/>
          </p:nvPr>
        </p:nvSpPr>
        <p:spPr>
          <a:xfrm>
            <a:off x="160639" y="111211"/>
            <a:ext cx="11911912" cy="6623221"/>
          </a:xfrm>
        </p:spPr>
        <p:txBody>
          <a:bodyPr anchor="ctr">
            <a:normAutofit/>
          </a:bodyPr>
          <a:lstStyle/>
          <a:p>
            <a:pPr algn="ctr"/>
            <a:r>
              <a:rPr lang="en-US" sz="3200" b="1" dirty="0"/>
              <a:t>What has captured the affections of your heart?</a:t>
            </a:r>
          </a:p>
        </p:txBody>
      </p:sp>
      <p:sp>
        <p:nvSpPr>
          <p:cNvPr id="4" name="TextBox 3">
            <a:extLst>
              <a:ext uri="{FF2B5EF4-FFF2-40B4-BE49-F238E27FC236}">
                <a16:creationId xmlns:a16="http://schemas.microsoft.com/office/drawing/2014/main" id="{17A4E9E7-C6FD-E53C-4C9D-E22CCC3F0B86}"/>
              </a:ext>
            </a:extLst>
          </p:cNvPr>
          <p:cNvSpPr txBox="1"/>
          <p:nvPr/>
        </p:nvSpPr>
        <p:spPr>
          <a:xfrm>
            <a:off x="5486400" y="1589314"/>
            <a:ext cx="184731" cy="369332"/>
          </a:xfrm>
          <a:prstGeom prst="rect">
            <a:avLst/>
          </a:prstGeom>
          <a:noFill/>
        </p:spPr>
        <p:txBody>
          <a:bodyPr wrap="none" rtlCol="0">
            <a:spAutoFit/>
          </a:bodyPr>
          <a:lstStyle/>
          <a:p>
            <a:endParaRPr lang="en-US" dirty="0"/>
          </a:p>
        </p:txBody>
      </p:sp>
    </p:spTree>
    <p:extLst>
      <p:ext uri="{BB962C8B-B14F-4D97-AF65-F5344CB8AC3E}">
        <p14:creationId xmlns:p14="http://schemas.microsoft.com/office/powerpoint/2010/main" val="356448957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5027F8B3-E7D3-E4F9-C467-A952895FDF3B}"/>
              </a:ext>
            </a:extLst>
          </p:cNvPr>
          <p:cNvSpPr txBox="1"/>
          <p:nvPr/>
        </p:nvSpPr>
        <p:spPr>
          <a:xfrm>
            <a:off x="526473" y="889843"/>
            <a:ext cx="11457709" cy="5262979"/>
          </a:xfrm>
          <a:prstGeom prst="rect">
            <a:avLst/>
          </a:prstGeom>
          <a:noFill/>
        </p:spPr>
        <p:txBody>
          <a:bodyPr wrap="square">
            <a:spAutoFit/>
          </a:bodyPr>
          <a:lstStyle/>
          <a:p>
            <a:r>
              <a:rPr lang="en-US" sz="2400" b="1" kern="0" baseline="30000" dirty="0">
                <a:effectLst/>
                <a:ea typeface="Times New Roman" panose="02020603050405020304" pitchFamily="18" charset="0"/>
                <a:cs typeface="Times New Roman" panose="02020603050405020304" pitchFamily="18" charset="0"/>
              </a:rPr>
              <a:t>22 </a:t>
            </a:r>
            <a:r>
              <a:rPr lang="en-US" sz="2400" kern="0" dirty="0">
                <a:effectLst/>
                <a:ea typeface="Times New Roman" panose="02020603050405020304" pitchFamily="18" charset="0"/>
                <a:cs typeface="Times New Roman" panose="02020603050405020304" pitchFamily="18" charset="0"/>
              </a:rPr>
              <a:t>After this, Jesus and his disciples went to the Judean countryside, where he spent time with them and baptized.</a:t>
            </a:r>
            <a:br>
              <a:rPr lang="en-US" sz="2400" kern="100" dirty="0">
                <a:effectLst/>
                <a:ea typeface="Aptos" panose="020B0004020202020204" pitchFamily="34" charset="0"/>
                <a:cs typeface="Times New Roman" panose="02020603050405020304" pitchFamily="18" charset="0"/>
              </a:rPr>
            </a:br>
            <a:r>
              <a:rPr lang="en-US" sz="2400" b="1" kern="0" baseline="30000" dirty="0">
                <a:effectLst/>
                <a:ea typeface="Times New Roman" panose="02020603050405020304" pitchFamily="18" charset="0"/>
                <a:cs typeface="Times New Roman" panose="02020603050405020304" pitchFamily="18" charset="0"/>
              </a:rPr>
              <a:t>23 </a:t>
            </a:r>
            <a:r>
              <a:rPr lang="en-US" sz="2400" kern="0" dirty="0">
                <a:effectLst/>
                <a:ea typeface="Times New Roman" panose="02020603050405020304" pitchFamily="18" charset="0"/>
                <a:cs typeface="Times New Roman" panose="02020603050405020304" pitchFamily="18" charset="0"/>
              </a:rPr>
              <a:t>John also was baptizing in </a:t>
            </a:r>
            <a:r>
              <a:rPr lang="en-US" sz="2400" kern="0" dirty="0" err="1">
                <a:effectLst/>
                <a:ea typeface="Times New Roman" panose="02020603050405020304" pitchFamily="18" charset="0"/>
                <a:cs typeface="Times New Roman" panose="02020603050405020304" pitchFamily="18" charset="0"/>
              </a:rPr>
              <a:t>Aenon</a:t>
            </a:r>
            <a:r>
              <a:rPr lang="en-US" sz="2400" kern="0" dirty="0">
                <a:effectLst/>
                <a:ea typeface="Times New Roman" panose="02020603050405020304" pitchFamily="18" charset="0"/>
                <a:cs typeface="Times New Roman" panose="02020603050405020304" pitchFamily="18" charset="0"/>
              </a:rPr>
              <a:t> near Salim, because there was plenty of water there. People were coming and being baptized, </a:t>
            </a:r>
            <a:r>
              <a:rPr lang="en-US" sz="2400" b="1" kern="0" baseline="30000" dirty="0">
                <a:effectLst/>
                <a:ea typeface="Times New Roman" panose="02020603050405020304" pitchFamily="18" charset="0"/>
                <a:cs typeface="Times New Roman" panose="02020603050405020304" pitchFamily="18" charset="0"/>
              </a:rPr>
              <a:t>24 </a:t>
            </a:r>
            <a:r>
              <a:rPr lang="en-US" sz="2400" kern="0" dirty="0">
                <a:effectLst/>
                <a:ea typeface="Times New Roman" panose="02020603050405020304" pitchFamily="18" charset="0"/>
                <a:cs typeface="Times New Roman" panose="02020603050405020304" pitchFamily="18" charset="0"/>
              </a:rPr>
              <a:t>since John had not yet been thrown into prison.</a:t>
            </a:r>
            <a:br>
              <a:rPr lang="en-US" sz="2400" kern="0" dirty="0">
                <a:effectLst/>
                <a:ea typeface="Times New Roman" panose="02020603050405020304" pitchFamily="18" charset="0"/>
                <a:cs typeface="Times New Roman" panose="02020603050405020304" pitchFamily="18" charset="0"/>
              </a:rPr>
            </a:br>
            <a:br>
              <a:rPr lang="en-US" sz="2400" kern="100" dirty="0">
                <a:effectLst/>
                <a:ea typeface="Aptos" panose="020B0004020202020204" pitchFamily="34" charset="0"/>
                <a:cs typeface="Times New Roman" panose="02020603050405020304" pitchFamily="18" charset="0"/>
              </a:rPr>
            </a:br>
            <a:r>
              <a:rPr lang="en-US" sz="2400" b="1" kern="0" baseline="30000" dirty="0">
                <a:effectLst/>
                <a:ea typeface="Times New Roman" panose="02020603050405020304" pitchFamily="18" charset="0"/>
                <a:cs typeface="Times New Roman" panose="02020603050405020304" pitchFamily="18" charset="0"/>
              </a:rPr>
              <a:t>25 </a:t>
            </a:r>
            <a:r>
              <a:rPr lang="en-US" sz="2400" kern="0" dirty="0">
                <a:effectLst/>
                <a:ea typeface="Times New Roman" panose="02020603050405020304" pitchFamily="18" charset="0"/>
                <a:cs typeface="Times New Roman" panose="02020603050405020304" pitchFamily="18" charset="0"/>
              </a:rPr>
              <a:t>Then a dispute arose between John’s disciples and a Jew about purification. </a:t>
            </a:r>
            <a:r>
              <a:rPr lang="en-US" sz="2400" b="1" kern="0" baseline="30000" dirty="0">
                <a:effectLst/>
                <a:ea typeface="Times New Roman" panose="02020603050405020304" pitchFamily="18" charset="0"/>
                <a:cs typeface="Times New Roman" panose="02020603050405020304" pitchFamily="18" charset="0"/>
              </a:rPr>
              <a:t>26 </a:t>
            </a:r>
            <a:r>
              <a:rPr lang="en-US" sz="2400" kern="0" dirty="0">
                <a:effectLst/>
                <a:ea typeface="Times New Roman" panose="02020603050405020304" pitchFamily="18" charset="0"/>
                <a:cs typeface="Times New Roman" panose="02020603050405020304" pitchFamily="18" charset="0"/>
              </a:rPr>
              <a:t>So they came to John and told him, “Rabbi, the one you testified about, and who was with you across the Jordan, is baptizing—and everyone is going to him.”</a:t>
            </a:r>
            <a:br>
              <a:rPr lang="en-US" sz="2400" kern="0" dirty="0">
                <a:effectLst/>
                <a:ea typeface="Times New Roman" panose="02020603050405020304" pitchFamily="18" charset="0"/>
                <a:cs typeface="Times New Roman" panose="02020603050405020304" pitchFamily="18" charset="0"/>
              </a:rPr>
            </a:br>
            <a:br>
              <a:rPr lang="en-US" sz="2400" kern="100" dirty="0">
                <a:effectLst/>
                <a:ea typeface="Aptos" panose="020B0004020202020204" pitchFamily="34" charset="0"/>
                <a:cs typeface="Times New Roman" panose="02020603050405020304" pitchFamily="18" charset="0"/>
              </a:rPr>
            </a:br>
            <a:r>
              <a:rPr lang="en-US" sz="2400" b="1" kern="0" baseline="30000" dirty="0">
                <a:effectLst/>
                <a:ea typeface="Times New Roman" panose="02020603050405020304" pitchFamily="18" charset="0"/>
                <a:cs typeface="Times New Roman" panose="02020603050405020304" pitchFamily="18" charset="0"/>
              </a:rPr>
              <a:t>27 </a:t>
            </a:r>
            <a:r>
              <a:rPr lang="en-US" sz="2400" kern="0" dirty="0">
                <a:effectLst/>
                <a:ea typeface="Times New Roman" panose="02020603050405020304" pitchFamily="18" charset="0"/>
                <a:cs typeface="Times New Roman" panose="02020603050405020304" pitchFamily="18" charset="0"/>
              </a:rPr>
              <a:t>John responded, “No one can receive anything unless it has been given to him from heaven. </a:t>
            </a:r>
            <a:r>
              <a:rPr lang="en-US" sz="2400" b="1" kern="0" baseline="30000" dirty="0">
                <a:effectLst/>
                <a:ea typeface="Times New Roman" panose="02020603050405020304" pitchFamily="18" charset="0"/>
                <a:cs typeface="Times New Roman" panose="02020603050405020304" pitchFamily="18" charset="0"/>
              </a:rPr>
              <a:t>28 </a:t>
            </a:r>
            <a:r>
              <a:rPr lang="en-US" sz="2400" kern="0" dirty="0">
                <a:effectLst/>
                <a:ea typeface="Times New Roman" panose="02020603050405020304" pitchFamily="18" charset="0"/>
                <a:cs typeface="Times New Roman" panose="02020603050405020304" pitchFamily="18" charset="0"/>
              </a:rPr>
              <a:t>You yourselves can testify that I said, ‘I am not the Messiah, but I’ve been sent ahead of him.’ </a:t>
            </a:r>
            <a:r>
              <a:rPr lang="en-US" sz="2400" b="1" kern="0" baseline="30000" dirty="0">
                <a:effectLst/>
                <a:ea typeface="Times New Roman" panose="02020603050405020304" pitchFamily="18" charset="0"/>
                <a:cs typeface="Times New Roman" panose="02020603050405020304" pitchFamily="18" charset="0"/>
              </a:rPr>
              <a:t>29 </a:t>
            </a:r>
            <a:r>
              <a:rPr lang="en-US" sz="2400" kern="0" dirty="0">
                <a:effectLst/>
                <a:ea typeface="Times New Roman" panose="02020603050405020304" pitchFamily="18" charset="0"/>
                <a:cs typeface="Times New Roman" panose="02020603050405020304" pitchFamily="18" charset="0"/>
              </a:rPr>
              <a:t>He who has the bride is the groom. But the groom’s friend, who stands by and listens for him, rejoices greatly at the groom’s voice. So this joy of mine is complete. </a:t>
            </a:r>
            <a:r>
              <a:rPr lang="en-US" sz="2400" b="1" kern="0" baseline="30000" dirty="0">
                <a:effectLst/>
                <a:ea typeface="Times New Roman" panose="02020603050405020304" pitchFamily="18" charset="0"/>
                <a:cs typeface="Times New Roman" panose="02020603050405020304" pitchFamily="18" charset="0"/>
              </a:rPr>
              <a:t>30 </a:t>
            </a:r>
            <a:r>
              <a:rPr lang="en-US" sz="2400" kern="0" dirty="0">
                <a:effectLst/>
                <a:ea typeface="Times New Roman" panose="02020603050405020304" pitchFamily="18" charset="0"/>
                <a:cs typeface="Times New Roman" panose="02020603050405020304" pitchFamily="18" charset="0"/>
              </a:rPr>
              <a:t>He must increase, but I must decrease.”</a:t>
            </a:r>
            <a:endParaRPr lang="en-US" sz="2400" dirty="0"/>
          </a:p>
        </p:txBody>
      </p:sp>
    </p:spTree>
    <p:extLst>
      <p:ext uri="{BB962C8B-B14F-4D97-AF65-F5344CB8AC3E}">
        <p14:creationId xmlns:p14="http://schemas.microsoft.com/office/powerpoint/2010/main" val="126734076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5027F8B3-E7D3-E4F9-C467-A952895FDF3B}"/>
              </a:ext>
            </a:extLst>
          </p:cNvPr>
          <p:cNvSpPr txBox="1"/>
          <p:nvPr/>
        </p:nvSpPr>
        <p:spPr>
          <a:xfrm>
            <a:off x="367145" y="903697"/>
            <a:ext cx="11457709" cy="5016758"/>
          </a:xfrm>
          <a:prstGeom prst="rect">
            <a:avLst/>
          </a:prstGeom>
          <a:noFill/>
        </p:spPr>
        <p:txBody>
          <a:bodyPr wrap="square">
            <a:spAutoFit/>
          </a:bodyPr>
          <a:lstStyle/>
          <a:p>
            <a:pPr marL="0" marR="0">
              <a:spcBef>
                <a:spcPts val="0"/>
              </a:spcBef>
              <a:spcAft>
                <a:spcPts val="0"/>
              </a:spcAft>
            </a:pPr>
            <a:r>
              <a:rPr lang="en-US" sz="3200" b="1" kern="0" baseline="30000" dirty="0">
                <a:effectLst/>
                <a:ea typeface="Times New Roman" panose="02020603050405020304" pitchFamily="18" charset="0"/>
                <a:cs typeface="Times New Roman" panose="02020603050405020304" pitchFamily="18" charset="0"/>
              </a:rPr>
              <a:t>31 </a:t>
            </a:r>
            <a:r>
              <a:rPr lang="en-US" sz="3200" kern="0" dirty="0">
                <a:effectLst/>
                <a:ea typeface="Times New Roman" panose="02020603050405020304" pitchFamily="18" charset="0"/>
                <a:cs typeface="Times New Roman" panose="02020603050405020304" pitchFamily="18" charset="0"/>
              </a:rPr>
              <a:t>The one who comes from above is above all. The one who is from the earth is earthly and speaks in earthly terms. The one who comes from heaven is above all. </a:t>
            </a:r>
            <a:r>
              <a:rPr lang="en-US" sz="3200" b="1" kern="0" baseline="30000" dirty="0">
                <a:effectLst/>
                <a:ea typeface="Times New Roman" panose="02020603050405020304" pitchFamily="18" charset="0"/>
                <a:cs typeface="Times New Roman" panose="02020603050405020304" pitchFamily="18" charset="0"/>
              </a:rPr>
              <a:t>32 </a:t>
            </a:r>
            <a:r>
              <a:rPr lang="en-US" sz="3200" kern="0" dirty="0">
                <a:effectLst/>
                <a:ea typeface="Times New Roman" panose="02020603050405020304" pitchFamily="18" charset="0"/>
                <a:cs typeface="Times New Roman" panose="02020603050405020304" pitchFamily="18" charset="0"/>
              </a:rPr>
              <a:t>He testifies to what he has seen and heard, and yet no one accepts his testimony. </a:t>
            </a:r>
            <a:r>
              <a:rPr lang="en-US" sz="3200" b="1" kern="0" baseline="30000" dirty="0">
                <a:effectLst/>
                <a:ea typeface="Times New Roman" panose="02020603050405020304" pitchFamily="18" charset="0"/>
                <a:cs typeface="Times New Roman" panose="02020603050405020304" pitchFamily="18" charset="0"/>
              </a:rPr>
              <a:t>33 </a:t>
            </a:r>
            <a:r>
              <a:rPr lang="en-US" sz="3200" kern="0" dirty="0">
                <a:effectLst/>
                <a:ea typeface="Times New Roman" panose="02020603050405020304" pitchFamily="18" charset="0"/>
                <a:cs typeface="Times New Roman" panose="02020603050405020304" pitchFamily="18" charset="0"/>
              </a:rPr>
              <a:t>The one who has accepted his testimony has affirmed that God is true. </a:t>
            </a:r>
            <a:r>
              <a:rPr lang="en-US" sz="3200" b="1" kern="0" baseline="30000" dirty="0">
                <a:effectLst/>
                <a:ea typeface="Times New Roman" panose="02020603050405020304" pitchFamily="18" charset="0"/>
                <a:cs typeface="Times New Roman" panose="02020603050405020304" pitchFamily="18" charset="0"/>
              </a:rPr>
              <a:t>34 </a:t>
            </a:r>
            <a:r>
              <a:rPr lang="en-US" sz="3200" kern="0" dirty="0">
                <a:effectLst/>
                <a:ea typeface="Times New Roman" panose="02020603050405020304" pitchFamily="18" charset="0"/>
                <a:cs typeface="Times New Roman" panose="02020603050405020304" pitchFamily="18" charset="0"/>
              </a:rPr>
              <a:t>For the one whom God sent speaks God’s words, since he gives the Spirit without measure. </a:t>
            </a:r>
            <a:r>
              <a:rPr lang="en-US" sz="3200" b="1" kern="0" baseline="30000" dirty="0">
                <a:effectLst/>
                <a:ea typeface="Times New Roman" panose="02020603050405020304" pitchFamily="18" charset="0"/>
                <a:cs typeface="Times New Roman" panose="02020603050405020304" pitchFamily="18" charset="0"/>
              </a:rPr>
              <a:t>35 </a:t>
            </a:r>
            <a:r>
              <a:rPr lang="en-US" sz="3200" kern="0" dirty="0">
                <a:effectLst/>
                <a:ea typeface="Times New Roman" panose="02020603050405020304" pitchFamily="18" charset="0"/>
                <a:cs typeface="Times New Roman" panose="02020603050405020304" pitchFamily="18" charset="0"/>
              </a:rPr>
              <a:t>The Father loves the Son and has given all things into his hands. </a:t>
            </a:r>
            <a:r>
              <a:rPr lang="en-US" sz="3200" b="1" kern="0" baseline="30000" dirty="0">
                <a:effectLst/>
                <a:ea typeface="Times New Roman" panose="02020603050405020304" pitchFamily="18" charset="0"/>
                <a:cs typeface="Times New Roman" panose="02020603050405020304" pitchFamily="18" charset="0"/>
              </a:rPr>
              <a:t>36 </a:t>
            </a:r>
            <a:r>
              <a:rPr lang="en-US" sz="3200" kern="0" dirty="0">
                <a:effectLst/>
                <a:ea typeface="Times New Roman" panose="02020603050405020304" pitchFamily="18" charset="0"/>
                <a:cs typeface="Times New Roman" panose="02020603050405020304" pitchFamily="18" charset="0"/>
              </a:rPr>
              <a:t>The one who believes in the Son has eternal life, but the one who rejects the Son will not see life; instead, the wrath of God remains on him.</a:t>
            </a:r>
            <a:endParaRPr lang="en-US" sz="3200" kern="100" dirty="0">
              <a:effectLst/>
              <a:ea typeface="Aptos" panose="020B0004020202020204" pitchFamily="34" charset="0"/>
              <a:cs typeface="Times New Roman" panose="02020603050405020304" pitchFamily="18" charset="0"/>
            </a:endParaRPr>
          </a:p>
        </p:txBody>
      </p:sp>
    </p:spTree>
    <p:extLst>
      <p:ext uri="{BB962C8B-B14F-4D97-AF65-F5344CB8AC3E}">
        <p14:creationId xmlns:p14="http://schemas.microsoft.com/office/powerpoint/2010/main" val="142716991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EEC957-5624-F01D-F1FB-0502024824D3}"/>
              </a:ext>
            </a:extLst>
          </p:cNvPr>
          <p:cNvSpPr>
            <a:spLocks noGrp="1"/>
          </p:cNvSpPr>
          <p:nvPr>
            <p:ph type="title"/>
          </p:nvPr>
        </p:nvSpPr>
        <p:spPr>
          <a:xfrm>
            <a:off x="160639" y="111211"/>
            <a:ext cx="11911912" cy="6623221"/>
          </a:xfrm>
        </p:spPr>
        <p:txBody>
          <a:bodyPr anchor="ctr">
            <a:normAutofit/>
          </a:bodyPr>
          <a:lstStyle/>
          <a:p>
            <a:pPr algn="ctr"/>
            <a:r>
              <a:rPr lang="en-US" sz="3200" b="1" dirty="0"/>
              <a:t>1) The apex of John’s joy is making much of Christ. (vv. 22–30)</a:t>
            </a:r>
            <a:br>
              <a:rPr lang="en-US" sz="3200" b="1" dirty="0"/>
            </a:br>
            <a:br>
              <a:rPr lang="en-US" sz="3200" b="1" dirty="0"/>
            </a:br>
            <a:r>
              <a:rPr lang="en-US" sz="3200" b="1" dirty="0"/>
              <a:t>2) John’s joy is rooted in a proper view of Jesus. (vv. 31–36)</a:t>
            </a:r>
          </a:p>
        </p:txBody>
      </p:sp>
      <p:sp>
        <p:nvSpPr>
          <p:cNvPr id="4" name="TextBox 3">
            <a:extLst>
              <a:ext uri="{FF2B5EF4-FFF2-40B4-BE49-F238E27FC236}">
                <a16:creationId xmlns:a16="http://schemas.microsoft.com/office/drawing/2014/main" id="{17A4E9E7-C6FD-E53C-4C9D-E22CCC3F0B86}"/>
              </a:ext>
            </a:extLst>
          </p:cNvPr>
          <p:cNvSpPr txBox="1"/>
          <p:nvPr/>
        </p:nvSpPr>
        <p:spPr>
          <a:xfrm>
            <a:off x="5486400" y="1589314"/>
            <a:ext cx="184731" cy="369332"/>
          </a:xfrm>
          <a:prstGeom prst="rect">
            <a:avLst/>
          </a:prstGeom>
          <a:noFill/>
        </p:spPr>
        <p:txBody>
          <a:bodyPr wrap="none" rtlCol="0">
            <a:spAutoFit/>
          </a:bodyPr>
          <a:lstStyle/>
          <a:p>
            <a:endParaRPr lang="en-US" dirty="0"/>
          </a:p>
        </p:txBody>
      </p:sp>
    </p:spTree>
    <p:extLst>
      <p:ext uri="{BB962C8B-B14F-4D97-AF65-F5344CB8AC3E}">
        <p14:creationId xmlns:p14="http://schemas.microsoft.com/office/powerpoint/2010/main" val="214096143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1CAF28E5-C175-7F07-E229-6BB7775FAED8}"/>
              </a:ext>
            </a:extLst>
          </p:cNvPr>
          <p:cNvSpPr txBox="1"/>
          <p:nvPr/>
        </p:nvSpPr>
        <p:spPr>
          <a:xfrm>
            <a:off x="633287" y="855113"/>
            <a:ext cx="10903528" cy="2554545"/>
          </a:xfrm>
          <a:prstGeom prst="rect">
            <a:avLst/>
          </a:prstGeom>
          <a:noFill/>
        </p:spPr>
        <p:txBody>
          <a:bodyPr wrap="square">
            <a:spAutoFit/>
          </a:bodyPr>
          <a:lstStyle/>
          <a:p>
            <a:pPr algn="ctr"/>
            <a:r>
              <a:rPr lang="en-US" sz="3200" i="1" kern="0" baseline="30000" dirty="0">
                <a:effectLst/>
                <a:latin typeface="Calibri Light" panose="020F0302020204030204" pitchFamily="34" charset="0"/>
                <a:ea typeface="Times New Roman" panose="02020603050405020304" pitchFamily="18" charset="0"/>
                <a:cs typeface="Calibri Light" panose="020F0302020204030204" pitchFamily="34" charset="0"/>
              </a:rPr>
              <a:t>22 </a:t>
            </a:r>
            <a:r>
              <a:rPr lang="en-US" sz="3200" i="1" kern="0" dirty="0">
                <a:effectLst/>
                <a:latin typeface="Calibri Light" panose="020F0302020204030204" pitchFamily="34" charset="0"/>
                <a:ea typeface="Times New Roman" panose="02020603050405020304" pitchFamily="18" charset="0"/>
                <a:cs typeface="Calibri Light" panose="020F0302020204030204" pitchFamily="34" charset="0"/>
              </a:rPr>
              <a:t>After this, Jesus and his disciples went to the Judean countryside, where he spent time with them and baptized.</a:t>
            </a:r>
            <a:br>
              <a:rPr lang="en-US" sz="3200" i="1" kern="100" dirty="0">
                <a:effectLst/>
                <a:latin typeface="Calibri Light" panose="020F0302020204030204" pitchFamily="34" charset="0"/>
                <a:ea typeface="Aptos" panose="020B0004020202020204" pitchFamily="34" charset="0"/>
                <a:cs typeface="Calibri Light" panose="020F0302020204030204" pitchFamily="34" charset="0"/>
              </a:rPr>
            </a:br>
            <a:r>
              <a:rPr lang="en-US" sz="3200" i="1" kern="0" baseline="30000" dirty="0">
                <a:effectLst/>
                <a:latin typeface="Calibri Light" panose="020F0302020204030204" pitchFamily="34" charset="0"/>
                <a:ea typeface="Times New Roman" panose="02020603050405020304" pitchFamily="18" charset="0"/>
                <a:cs typeface="Calibri Light" panose="020F0302020204030204" pitchFamily="34" charset="0"/>
              </a:rPr>
              <a:t>23 </a:t>
            </a:r>
            <a:r>
              <a:rPr lang="en-US" sz="3200" i="1" kern="0" dirty="0">
                <a:effectLst/>
                <a:latin typeface="Calibri Light" panose="020F0302020204030204" pitchFamily="34" charset="0"/>
                <a:ea typeface="Times New Roman" panose="02020603050405020304" pitchFamily="18" charset="0"/>
                <a:cs typeface="Calibri Light" panose="020F0302020204030204" pitchFamily="34" charset="0"/>
              </a:rPr>
              <a:t>John also was baptizing in </a:t>
            </a:r>
            <a:r>
              <a:rPr lang="en-US" sz="3200" i="1" kern="0" dirty="0" err="1">
                <a:effectLst/>
                <a:latin typeface="Calibri Light" panose="020F0302020204030204" pitchFamily="34" charset="0"/>
                <a:ea typeface="Times New Roman" panose="02020603050405020304" pitchFamily="18" charset="0"/>
                <a:cs typeface="Calibri Light" panose="020F0302020204030204" pitchFamily="34" charset="0"/>
              </a:rPr>
              <a:t>Aenon</a:t>
            </a:r>
            <a:r>
              <a:rPr lang="en-US" sz="3200" i="1" kern="0" dirty="0">
                <a:effectLst/>
                <a:latin typeface="Calibri Light" panose="020F0302020204030204" pitchFamily="34" charset="0"/>
                <a:ea typeface="Times New Roman" panose="02020603050405020304" pitchFamily="18" charset="0"/>
                <a:cs typeface="Calibri Light" panose="020F0302020204030204" pitchFamily="34" charset="0"/>
              </a:rPr>
              <a:t> near Salim, because there was plenty of water there. People were coming and being baptized, </a:t>
            </a:r>
            <a:r>
              <a:rPr lang="en-US" sz="3200" i="1" kern="0" baseline="30000" dirty="0">
                <a:effectLst/>
                <a:latin typeface="Calibri Light" panose="020F0302020204030204" pitchFamily="34" charset="0"/>
                <a:ea typeface="Times New Roman" panose="02020603050405020304" pitchFamily="18" charset="0"/>
                <a:cs typeface="Calibri Light" panose="020F0302020204030204" pitchFamily="34" charset="0"/>
              </a:rPr>
              <a:t>24 </a:t>
            </a:r>
            <a:r>
              <a:rPr lang="en-US" sz="3200" i="1" kern="0" dirty="0">
                <a:effectLst/>
                <a:latin typeface="Calibri Light" panose="020F0302020204030204" pitchFamily="34" charset="0"/>
                <a:ea typeface="Times New Roman" panose="02020603050405020304" pitchFamily="18" charset="0"/>
                <a:cs typeface="Calibri Light" panose="020F0302020204030204" pitchFamily="34" charset="0"/>
              </a:rPr>
              <a:t>since John had not yet been thrown into prison.</a:t>
            </a:r>
            <a:endParaRPr lang="en-US" sz="3200" i="1" dirty="0">
              <a:latin typeface="Calibri Light" panose="020F0302020204030204" pitchFamily="34" charset="0"/>
              <a:cs typeface="Calibri Light" panose="020F0302020204030204" pitchFamily="34" charset="0"/>
            </a:endParaRPr>
          </a:p>
        </p:txBody>
      </p:sp>
    </p:spTree>
    <p:extLst>
      <p:ext uri="{BB962C8B-B14F-4D97-AF65-F5344CB8AC3E}">
        <p14:creationId xmlns:p14="http://schemas.microsoft.com/office/powerpoint/2010/main" val="253675883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EEC957-5624-F01D-F1FB-0502024824D3}"/>
              </a:ext>
            </a:extLst>
          </p:cNvPr>
          <p:cNvSpPr>
            <a:spLocks noGrp="1"/>
          </p:cNvSpPr>
          <p:nvPr>
            <p:ph type="title"/>
          </p:nvPr>
        </p:nvSpPr>
        <p:spPr>
          <a:xfrm>
            <a:off x="160639" y="111211"/>
            <a:ext cx="11911912" cy="6623221"/>
          </a:xfrm>
        </p:spPr>
        <p:txBody>
          <a:bodyPr anchor="ctr">
            <a:normAutofit/>
          </a:bodyPr>
          <a:lstStyle/>
          <a:p>
            <a:pPr algn="ctr"/>
            <a:endParaRPr lang="en-US" sz="5900" b="1" dirty="0"/>
          </a:p>
        </p:txBody>
      </p:sp>
      <p:sp>
        <p:nvSpPr>
          <p:cNvPr id="4" name="TextBox 3">
            <a:extLst>
              <a:ext uri="{FF2B5EF4-FFF2-40B4-BE49-F238E27FC236}">
                <a16:creationId xmlns:a16="http://schemas.microsoft.com/office/drawing/2014/main" id="{17A4E9E7-C6FD-E53C-4C9D-E22CCC3F0B86}"/>
              </a:ext>
            </a:extLst>
          </p:cNvPr>
          <p:cNvSpPr txBox="1"/>
          <p:nvPr/>
        </p:nvSpPr>
        <p:spPr>
          <a:xfrm>
            <a:off x="5486400" y="1589314"/>
            <a:ext cx="184731" cy="369332"/>
          </a:xfrm>
          <a:prstGeom prst="rect">
            <a:avLst/>
          </a:prstGeom>
          <a:noFill/>
        </p:spPr>
        <p:txBody>
          <a:bodyPr wrap="none" rtlCol="0">
            <a:spAutoFit/>
          </a:bodyPr>
          <a:lstStyle/>
          <a:p>
            <a:endParaRPr lang="en-US" dirty="0"/>
          </a:p>
        </p:txBody>
      </p:sp>
      <p:pic>
        <p:nvPicPr>
          <p:cNvPr id="2050" name="Picture 2" descr="How to Write Footnotes: Rules and Examples | Grammarly Blog">
            <a:extLst>
              <a:ext uri="{FF2B5EF4-FFF2-40B4-BE49-F238E27FC236}">
                <a16:creationId xmlns:a16="http://schemas.microsoft.com/office/drawing/2014/main" id="{B75A1FDC-5664-EC11-E284-F44993D24FC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293688"/>
            <a:ext cx="12192000" cy="626903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7050144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EEC957-5624-F01D-F1FB-0502024824D3}"/>
              </a:ext>
            </a:extLst>
          </p:cNvPr>
          <p:cNvSpPr>
            <a:spLocks noGrp="1"/>
          </p:cNvSpPr>
          <p:nvPr>
            <p:ph type="title"/>
          </p:nvPr>
        </p:nvSpPr>
        <p:spPr>
          <a:xfrm>
            <a:off x="160639" y="111211"/>
            <a:ext cx="11911912" cy="6623221"/>
          </a:xfrm>
        </p:spPr>
        <p:txBody>
          <a:bodyPr anchor="ctr">
            <a:normAutofit/>
          </a:bodyPr>
          <a:lstStyle/>
          <a:p>
            <a:pPr algn="ctr"/>
            <a:r>
              <a:rPr lang="en-US" sz="3200" b="1" kern="0" baseline="30000" dirty="0">
                <a:effectLst/>
                <a:ea typeface="Times New Roman" panose="02020603050405020304" pitchFamily="18" charset="0"/>
                <a:cs typeface="Times New Roman" panose="02020603050405020304" pitchFamily="18" charset="0"/>
              </a:rPr>
              <a:t>25 </a:t>
            </a:r>
            <a:r>
              <a:rPr lang="en-US" sz="3200" kern="0" dirty="0">
                <a:effectLst/>
                <a:ea typeface="Times New Roman" panose="02020603050405020304" pitchFamily="18" charset="0"/>
                <a:cs typeface="Times New Roman" panose="02020603050405020304" pitchFamily="18" charset="0"/>
              </a:rPr>
              <a:t>Then a dispute arose between John’s disciples and a Jew about purification. </a:t>
            </a:r>
            <a:r>
              <a:rPr lang="en-US" sz="3200" b="1" kern="0" baseline="30000" dirty="0">
                <a:effectLst/>
                <a:ea typeface="Times New Roman" panose="02020603050405020304" pitchFamily="18" charset="0"/>
                <a:cs typeface="Times New Roman" panose="02020603050405020304" pitchFamily="18" charset="0"/>
              </a:rPr>
              <a:t>26 </a:t>
            </a:r>
            <a:r>
              <a:rPr lang="en-US" sz="3200" kern="0" dirty="0">
                <a:effectLst/>
                <a:ea typeface="Times New Roman" panose="02020603050405020304" pitchFamily="18" charset="0"/>
                <a:cs typeface="Times New Roman" panose="02020603050405020304" pitchFamily="18" charset="0"/>
              </a:rPr>
              <a:t>So they came to John and told him, “Rabbi, the one you testified about, and who was with you across the Jordan, is baptizing—and everyone is going to him.”</a:t>
            </a:r>
            <a:endParaRPr lang="en-US" sz="3200" b="1" dirty="0"/>
          </a:p>
        </p:txBody>
      </p:sp>
      <p:sp>
        <p:nvSpPr>
          <p:cNvPr id="4" name="TextBox 3">
            <a:extLst>
              <a:ext uri="{FF2B5EF4-FFF2-40B4-BE49-F238E27FC236}">
                <a16:creationId xmlns:a16="http://schemas.microsoft.com/office/drawing/2014/main" id="{17A4E9E7-C6FD-E53C-4C9D-E22CCC3F0B86}"/>
              </a:ext>
            </a:extLst>
          </p:cNvPr>
          <p:cNvSpPr txBox="1"/>
          <p:nvPr/>
        </p:nvSpPr>
        <p:spPr>
          <a:xfrm>
            <a:off x="5486400" y="1589314"/>
            <a:ext cx="184731" cy="369332"/>
          </a:xfrm>
          <a:prstGeom prst="rect">
            <a:avLst/>
          </a:prstGeom>
          <a:noFill/>
        </p:spPr>
        <p:txBody>
          <a:bodyPr wrap="none" rtlCol="0">
            <a:spAutoFit/>
          </a:bodyPr>
          <a:lstStyle/>
          <a:p>
            <a:endParaRPr lang="en-US" dirty="0"/>
          </a:p>
        </p:txBody>
      </p:sp>
    </p:spTree>
    <p:extLst>
      <p:ext uri="{BB962C8B-B14F-4D97-AF65-F5344CB8AC3E}">
        <p14:creationId xmlns:p14="http://schemas.microsoft.com/office/powerpoint/2010/main" val="52107061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EEC957-5624-F01D-F1FB-0502024824D3}"/>
              </a:ext>
            </a:extLst>
          </p:cNvPr>
          <p:cNvSpPr>
            <a:spLocks noGrp="1"/>
          </p:cNvSpPr>
          <p:nvPr>
            <p:ph type="title"/>
          </p:nvPr>
        </p:nvSpPr>
        <p:spPr>
          <a:xfrm>
            <a:off x="160639" y="111211"/>
            <a:ext cx="11911912" cy="6623221"/>
          </a:xfrm>
        </p:spPr>
        <p:txBody>
          <a:bodyPr anchor="ctr">
            <a:normAutofit/>
          </a:bodyPr>
          <a:lstStyle/>
          <a:p>
            <a:pPr algn="ctr"/>
            <a:r>
              <a:rPr lang="en-US" sz="3200" b="1" kern="0" baseline="30000" dirty="0">
                <a:effectLst/>
                <a:ea typeface="Times New Roman" panose="02020603050405020304" pitchFamily="18" charset="0"/>
                <a:cs typeface="Times New Roman" panose="02020603050405020304" pitchFamily="18" charset="0"/>
              </a:rPr>
              <a:t>27 </a:t>
            </a:r>
            <a:r>
              <a:rPr lang="en-US" sz="3200" kern="0" dirty="0">
                <a:effectLst/>
                <a:ea typeface="Times New Roman" panose="02020603050405020304" pitchFamily="18" charset="0"/>
                <a:cs typeface="Times New Roman" panose="02020603050405020304" pitchFamily="18" charset="0"/>
              </a:rPr>
              <a:t>John responded, “No one can receive anything unless it has been given to him from heaven. </a:t>
            </a:r>
            <a:endParaRPr lang="en-US" sz="3200" b="1" dirty="0"/>
          </a:p>
        </p:txBody>
      </p:sp>
      <p:sp>
        <p:nvSpPr>
          <p:cNvPr id="4" name="TextBox 3">
            <a:extLst>
              <a:ext uri="{FF2B5EF4-FFF2-40B4-BE49-F238E27FC236}">
                <a16:creationId xmlns:a16="http://schemas.microsoft.com/office/drawing/2014/main" id="{17A4E9E7-C6FD-E53C-4C9D-E22CCC3F0B86}"/>
              </a:ext>
            </a:extLst>
          </p:cNvPr>
          <p:cNvSpPr txBox="1"/>
          <p:nvPr/>
        </p:nvSpPr>
        <p:spPr>
          <a:xfrm>
            <a:off x="5486400" y="1589314"/>
            <a:ext cx="184731" cy="369332"/>
          </a:xfrm>
          <a:prstGeom prst="rect">
            <a:avLst/>
          </a:prstGeom>
          <a:noFill/>
        </p:spPr>
        <p:txBody>
          <a:bodyPr wrap="none" rtlCol="0">
            <a:spAutoFit/>
          </a:bodyPr>
          <a:lstStyle/>
          <a:p>
            <a:endParaRPr lang="en-US" dirty="0"/>
          </a:p>
        </p:txBody>
      </p:sp>
    </p:spTree>
    <p:extLst>
      <p:ext uri="{BB962C8B-B14F-4D97-AF65-F5344CB8AC3E}">
        <p14:creationId xmlns:p14="http://schemas.microsoft.com/office/powerpoint/2010/main" val="1713618415"/>
      </p:ext>
    </p:extLst>
  </p:cSld>
  <p:clrMapOvr>
    <a:masterClrMapping/>
  </p:clrMapOvr>
</p:sld>
</file>

<file path=ppt/theme/theme1.xml><?xml version="1.0" encoding="utf-8"?>
<a:theme xmlns:a="http://schemas.openxmlformats.org/drawingml/2006/main" name="RCC Logo">
  <a:themeElements>
    <a:clrScheme name="Grayscale">
      <a:dk1>
        <a:sysClr val="windowText" lastClr="000000"/>
      </a:dk1>
      <a:lt1>
        <a:sysClr val="window" lastClr="FFFFFF"/>
      </a:lt1>
      <a:dk2>
        <a:srgbClr val="000000"/>
      </a:dk2>
      <a:lt2>
        <a:srgbClr val="F8F8F8"/>
      </a:lt2>
      <a:accent1>
        <a:srgbClr val="DDDDDD"/>
      </a:accent1>
      <a:accent2>
        <a:srgbClr val="B2B2B2"/>
      </a:accent2>
      <a:accent3>
        <a:srgbClr val="969696"/>
      </a:accent3>
      <a:accent4>
        <a:srgbClr val="808080"/>
      </a:accent4>
      <a:accent5>
        <a:srgbClr val="5F5F5F"/>
      </a:accent5>
      <a:accent6>
        <a:srgbClr val="4D4D4D"/>
      </a:accent6>
      <a:hlink>
        <a:srgbClr val="5F5F5F"/>
      </a:hlink>
      <a:folHlink>
        <a:srgbClr val="919191"/>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RCC_Sermon_2023" id="{10CAE991-DE82-AE42-89BF-6EB3E86DD835}" vid="{7432DD4D-A3EB-1F4D-839B-8750481A6543}"/>
    </a:ext>
  </a:extLst>
</a:theme>
</file>

<file path=ppt/theme/theme2.xml><?xml version="1.0" encoding="utf-8"?>
<a:theme xmlns:a="http://schemas.openxmlformats.org/drawingml/2006/main" name="RCC No Logo">
  <a:themeElements>
    <a:clrScheme name="Grayscale">
      <a:dk1>
        <a:sysClr val="windowText" lastClr="000000"/>
      </a:dk1>
      <a:lt1>
        <a:sysClr val="window" lastClr="FFFFFF"/>
      </a:lt1>
      <a:dk2>
        <a:srgbClr val="000000"/>
      </a:dk2>
      <a:lt2>
        <a:srgbClr val="F8F8F8"/>
      </a:lt2>
      <a:accent1>
        <a:srgbClr val="DDDDDD"/>
      </a:accent1>
      <a:accent2>
        <a:srgbClr val="B2B2B2"/>
      </a:accent2>
      <a:accent3>
        <a:srgbClr val="969696"/>
      </a:accent3>
      <a:accent4>
        <a:srgbClr val="808080"/>
      </a:accent4>
      <a:accent5>
        <a:srgbClr val="5F5F5F"/>
      </a:accent5>
      <a:accent6>
        <a:srgbClr val="4D4D4D"/>
      </a:accent6>
      <a:hlink>
        <a:srgbClr val="5F5F5F"/>
      </a:hlink>
      <a:folHlink>
        <a:srgbClr val="919191"/>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RCC_Sermon_2023" id="{10CAE991-DE82-AE42-89BF-6EB3E86DD835}" vid="{6A09B206-E887-004F-90E0-89B15CAFF9FC}"/>
    </a:ext>
  </a:extLst>
</a:theme>
</file>

<file path=ppt/theme/theme3.xml><?xml version="1.0" encoding="utf-8"?>
<a:theme xmlns:a="http://schemas.openxmlformats.org/drawingml/2006/main" name="White">
  <a:themeElements>
    <a:clrScheme name="Grayscale">
      <a:dk1>
        <a:sysClr val="windowText" lastClr="000000"/>
      </a:dk1>
      <a:lt1>
        <a:sysClr val="window" lastClr="FFFFFF"/>
      </a:lt1>
      <a:dk2>
        <a:srgbClr val="000000"/>
      </a:dk2>
      <a:lt2>
        <a:srgbClr val="F8F8F8"/>
      </a:lt2>
      <a:accent1>
        <a:srgbClr val="DDDDDD"/>
      </a:accent1>
      <a:accent2>
        <a:srgbClr val="B2B2B2"/>
      </a:accent2>
      <a:accent3>
        <a:srgbClr val="969696"/>
      </a:accent3>
      <a:accent4>
        <a:srgbClr val="808080"/>
      </a:accent4>
      <a:accent5>
        <a:srgbClr val="5F5F5F"/>
      </a:accent5>
      <a:accent6>
        <a:srgbClr val="4D4D4D"/>
      </a:accent6>
      <a:hlink>
        <a:srgbClr val="5F5F5F"/>
      </a:hlink>
      <a:folHlink>
        <a:srgbClr val="919191"/>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RCC_Sermon_2023" id="{10CAE991-DE82-AE42-89BF-6EB3E86DD835}" vid="{E8615E43-A006-4147-8647-2EB0A157C5F5}"/>
    </a:ext>
  </a:extLst>
</a:theme>
</file>

<file path=docProps/app.xml><?xml version="1.0" encoding="utf-8"?>
<Properties xmlns="http://schemas.openxmlformats.org/officeDocument/2006/extended-properties" xmlns:vt="http://schemas.openxmlformats.org/officeDocument/2006/docPropsVTypes">
  <Template>RCC Logo</Template>
  <TotalTime>454</TotalTime>
  <Words>890</Words>
  <Application>Microsoft Macintosh PowerPoint</Application>
  <PresentationFormat>Widescreen</PresentationFormat>
  <Paragraphs>21</Paragraphs>
  <Slides>25</Slides>
  <Notes>0</Notes>
  <HiddenSlides>0</HiddenSlides>
  <MMClips>0</MMClips>
  <ScaleCrop>false</ScaleCrop>
  <HeadingPairs>
    <vt:vector size="6" baseType="variant">
      <vt:variant>
        <vt:lpstr>Fonts Used</vt:lpstr>
      </vt:variant>
      <vt:variant>
        <vt:i4>4</vt:i4>
      </vt:variant>
      <vt:variant>
        <vt:lpstr>Theme</vt:lpstr>
      </vt:variant>
      <vt:variant>
        <vt:i4>3</vt:i4>
      </vt:variant>
      <vt:variant>
        <vt:lpstr>Slide Titles</vt:lpstr>
      </vt:variant>
      <vt:variant>
        <vt:i4>25</vt:i4>
      </vt:variant>
    </vt:vector>
  </HeadingPairs>
  <TitlesOfParts>
    <vt:vector size="32" baseType="lpstr">
      <vt:lpstr>Aptos</vt:lpstr>
      <vt:lpstr>Arial</vt:lpstr>
      <vt:lpstr>Calibri Light</vt:lpstr>
      <vt:lpstr>Times New Roman</vt:lpstr>
      <vt:lpstr>RCC Logo</vt:lpstr>
      <vt:lpstr>RCC No Logo</vt:lpstr>
      <vt:lpstr>White</vt:lpstr>
      <vt:lpstr>PowerPoint Presentation</vt:lpstr>
      <vt:lpstr>“I did it! I did it!”   “He must increase, but I must decrease.”</vt:lpstr>
      <vt:lpstr>PowerPoint Presentation</vt:lpstr>
      <vt:lpstr>PowerPoint Presentation</vt:lpstr>
      <vt:lpstr>1) The apex of John’s joy is making much of Christ. (vv. 22–30)  2) John’s joy is rooted in a proper view of Jesus. (vv. 31–36)</vt:lpstr>
      <vt:lpstr>PowerPoint Presentation</vt:lpstr>
      <vt:lpstr>PowerPoint Presentation</vt:lpstr>
      <vt:lpstr>25 Then a dispute arose between John’s disciples and a Jew about purification. 26 So they came to John and told him, “Rabbi, the one you testified about, and who was with you across the Jordan, is baptizing—and everyone is going to him.”</vt:lpstr>
      <vt:lpstr>27 John responded, “No one can receive anything unless it has been given to him from heaven. </vt:lpstr>
      <vt:lpstr>This is not a competition. This is God’s providence at work.</vt:lpstr>
      <vt:lpstr>Jesus turned and told Peter, “Get behind me, Satan! You are a hindrance to me because you’re not thinking about God’s concerns but human concerns.” Matthew 16:23</vt:lpstr>
      <vt:lpstr>28 You yourselves can testify that I said, ‘I am not the Messiah, but I’ve been sent ahead of him.’ 29 He who has the bride is the groom. But the groom’s friend, who stands by and listens for him, rejoices greatly at the groom’s voice. So this joy of mine is complete. </vt:lpstr>
      <vt:lpstr>PowerPoint Presentation</vt:lpstr>
      <vt:lpstr>So this joy of mine is complete. 30 He must increase, but I must decrease.”</vt:lpstr>
      <vt:lpstr>He must increase. I must decrease.  Personal humility Salvation-historical hinge</vt:lpstr>
      <vt:lpstr>John’s joy is rooted in a proper view of Jesus, the eternal divine Son.</vt:lpstr>
      <vt:lpstr>“The Trinity is the indispensable mystery at the heart of all theology.” –Stephen Wellum</vt:lpstr>
      <vt:lpstr>PowerPoint Presentation</vt:lpstr>
      <vt:lpstr>31 The one who comes from above is above all. The one who is from the earth is earthly and speaks in earthly terms. The one who comes from heaven is above all. </vt:lpstr>
      <vt:lpstr>32 He testifies to what he has seen and heard, and yet no one accepts his testimony. 33 The one who has accepted his testimony has affirmed that God is true.</vt:lpstr>
      <vt:lpstr>34 For the one whom God sent speaks God’s words, since he gives the Spirit without measure.   (When Jesus speaks, God speaks)</vt:lpstr>
      <vt:lpstr>All the “Godness” of God is in Jesus  “Light of light, very God of very God”</vt:lpstr>
      <vt:lpstr>35 The Father loves the Son and has given all things into his hands. </vt:lpstr>
      <vt:lpstr>36 The one who believes in the Son has eternal life, but the one who rejects the Son will not see life; instead, the wrath of God remains on him.</vt:lpstr>
      <vt:lpstr>What has captured the affections of your heart?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terry williams</dc:creator>
  <cp:lastModifiedBy>Rodney Bartlett</cp:lastModifiedBy>
  <cp:revision>31</cp:revision>
  <dcterms:created xsi:type="dcterms:W3CDTF">2023-01-04T22:18:55Z</dcterms:created>
  <dcterms:modified xsi:type="dcterms:W3CDTF">2024-04-28T13:43:46Z</dcterms:modified>
</cp:coreProperties>
</file>