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Lst>
  <p:sldIdLst>
    <p:sldId id="394" r:id="rId4"/>
    <p:sldId id="400" r:id="rId5"/>
    <p:sldId id="355" r:id="rId6"/>
    <p:sldId id="414" r:id="rId7"/>
    <p:sldId id="403" r:id="rId8"/>
    <p:sldId id="420" r:id="rId9"/>
    <p:sldId id="404" r:id="rId10"/>
    <p:sldId id="405" r:id="rId11"/>
    <p:sldId id="406" r:id="rId12"/>
    <p:sldId id="408" r:id="rId13"/>
    <p:sldId id="413" r:id="rId14"/>
    <p:sldId id="409" r:id="rId15"/>
    <p:sldId id="410" r:id="rId16"/>
    <p:sldId id="411" r:id="rId17"/>
    <p:sldId id="412" r:id="rId18"/>
    <p:sldId id="395" r:id="rId19"/>
    <p:sldId id="396" r:id="rId20"/>
    <p:sldId id="397" r:id="rId21"/>
    <p:sldId id="398" r:id="rId22"/>
    <p:sldId id="399" r:id="rId23"/>
    <p:sldId id="415" r:id="rId24"/>
    <p:sldId id="416" r:id="rId25"/>
    <p:sldId id="418" r:id="rId26"/>
    <p:sldId id="419" r:id="rId27"/>
    <p:sldId id="421"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8A8A"/>
    <a:srgbClr val="092D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p:restoredTop sz="96405"/>
  </p:normalViewPr>
  <p:slideViewPr>
    <p:cSldViewPr snapToGrid="0">
      <p:cViewPr varScale="1">
        <p:scale>
          <a:sx n="109" d="100"/>
          <a:sy n="109" d="100"/>
        </p:scale>
        <p:origin x="216" y="6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281" y="123568"/>
            <a:ext cx="11924270" cy="6561437"/>
          </a:xfrm>
          <a:prstGeom prst="rect">
            <a:avLst/>
          </a:prstGeom>
        </p:spPr>
        <p:txBody>
          <a:bodyPr anchor="ctr" anchorCtr="0"/>
          <a:lstStyle>
            <a:lvl1pPr algn="ctr">
              <a:defRPr sz="6000"/>
            </a:lvl1pPr>
          </a:lstStyle>
          <a:p>
            <a:r>
              <a:rPr lang="en-US"/>
              <a:t>Click to edit Master title style</a:t>
            </a:r>
            <a:endParaRPr lang="en-US" dirty="0"/>
          </a:p>
        </p:txBody>
      </p:sp>
    </p:spTree>
    <p:extLst>
      <p:ext uri="{BB962C8B-B14F-4D97-AF65-F5344CB8AC3E}">
        <p14:creationId xmlns:p14="http://schemas.microsoft.com/office/powerpoint/2010/main" val="2836679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60639" y="111211"/>
            <a:ext cx="11911912" cy="6623221"/>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D3A2DC4-3C8D-9849-9ED2-3B7962F3EEA9}" type="datetimeFigureOut">
              <a:rPr lang="en-US" smtClean="0"/>
              <a:t>3/3/24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652D6EF-262B-B34F-A857-C857982DCF4B}" type="slidenum">
              <a:rPr lang="en-US" smtClean="0"/>
              <a:t>‹#›</a:t>
            </a:fld>
            <a:endParaRPr lang="en-US" dirty="0"/>
          </a:p>
        </p:txBody>
      </p:sp>
    </p:spTree>
    <p:extLst>
      <p:ext uri="{BB962C8B-B14F-4D97-AF65-F5344CB8AC3E}">
        <p14:creationId xmlns:p14="http://schemas.microsoft.com/office/powerpoint/2010/main" val="3645978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D3A2DC4-3C8D-9849-9ED2-3B7962F3EEA9}" type="datetimeFigureOut">
              <a:rPr lang="en-US" smtClean="0"/>
              <a:t>3/3/24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652D6EF-262B-B34F-A857-C857982DCF4B}" type="slidenum">
              <a:rPr lang="en-US" smtClean="0"/>
              <a:t>‹#›</a:t>
            </a:fld>
            <a:endParaRPr lang="en-US" dirty="0"/>
          </a:p>
        </p:txBody>
      </p:sp>
    </p:spTree>
    <p:extLst>
      <p:ext uri="{BB962C8B-B14F-4D97-AF65-F5344CB8AC3E}">
        <p14:creationId xmlns:p14="http://schemas.microsoft.com/office/powerpoint/2010/main" val="629949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D3A2DC4-3C8D-9849-9ED2-3B7962F3EEA9}" type="datetimeFigureOut">
              <a:rPr lang="en-US" smtClean="0"/>
              <a:t>3/3/24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652D6EF-262B-B34F-A857-C857982DCF4B}" type="slidenum">
              <a:rPr lang="en-US" smtClean="0"/>
              <a:t>‹#›</a:t>
            </a:fld>
            <a:endParaRPr lang="en-US" dirty="0"/>
          </a:p>
        </p:txBody>
      </p:sp>
    </p:spTree>
    <p:extLst>
      <p:ext uri="{BB962C8B-B14F-4D97-AF65-F5344CB8AC3E}">
        <p14:creationId xmlns:p14="http://schemas.microsoft.com/office/powerpoint/2010/main" val="3340814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D3A2DC4-3C8D-9849-9ED2-3B7962F3EEA9}" type="datetimeFigureOut">
              <a:rPr lang="en-US" smtClean="0"/>
              <a:t>3/3/24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652D6EF-262B-B34F-A857-C857982DCF4B}" type="slidenum">
              <a:rPr lang="en-US" smtClean="0"/>
              <a:t>‹#›</a:t>
            </a:fld>
            <a:endParaRPr lang="en-US" dirty="0"/>
          </a:p>
        </p:txBody>
      </p:sp>
    </p:spTree>
    <p:extLst>
      <p:ext uri="{BB962C8B-B14F-4D97-AF65-F5344CB8AC3E}">
        <p14:creationId xmlns:p14="http://schemas.microsoft.com/office/powerpoint/2010/main" val="8910712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D3A2DC4-3C8D-9849-9ED2-3B7962F3EEA9}" type="datetimeFigureOut">
              <a:rPr lang="en-US" smtClean="0"/>
              <a:t>3/3/24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652D6EF-262B-B34F-A857-C857982DCF4B}" type="slidenum">
              <a:rPr lang="en-US" smtClean="0"/>
              <a:t>‹#›</a:t>
            </a:fld>
            <a:endParaRPr lang="en-US" dirty="0"/>
          </a:p>
        </p:txBody>
      </p:sp>
    </p:spTree>
    <p:extLst>
      <p:ext uri="{BB962C8B-B14F-4D97-AF65-F5344CB8AC3E}">
        <p14:creationId xmlns:p14="http://schemas.microsoft.com/office/powerpoint/2010/main" val="13143442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D3A2DC4-3C8D-9849-9ED2-3B7962F3EEA9}" type="datetimeFigureOut">
              <a:rPr lang="en-US" smtClean="0"/>
              <a:t>3/3/24</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652D6EF-262B-B34F-A857-C857982DCF4B}" type="slidenum">
              <a:rPr lang="en-US" smtClean="0"/>
              <a:t>‹#›</a:t>
            </a:fld>
            <a:endParaRPr lang="en-US" dirty="0"/>
          </a:p>
        </p:txBody>
      </p:sp>
    </p:spTree>
    <p:extLst>
      <p:ext uri="{BB962C8B-B14F-4D97-AF65-F5344CB8AC3E}">
        <p14:creationId xmlns:p14="http://schemas.microsoft.com/office/powerpoint/2010/main" val="28031294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D3A2DC4-3C8D-9849-9ED2-3B7962F3EEA9}" type="datetimeFigureOut">
              <a:rPr lang="en-US" smtClean="0"/>
              <a:t>3/3/24</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652D6EF-262B-B34F-A857-C857982DCF4B}" type="slidenum">
              <a:rPr lang="en-US" smtClean="0"/>
              <a:t>‹#›</a:t>
            </a:fld>
            <a:endParaRPr lang="en-US" dirty="0"/>
          </a:p>
        </p:txBody>
      </p:sp>
    </p:spTree>
    <p:extLst>
      <p:ext uri="{BB962C8B-B14F-4D97-AF65-F5344CB8AC3E}">
        <p14:creationId xmlns:p14="http://schemas.microsoft.com/office/powerpoint/2010/main" val="4147026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D3A2DC4-3C8D-9849-9ED2-3B7962F3EEA9}" type="datetimeFigureOut">
              <a:rPr lang="en-US" smtClean="0"/>
              <a:t>3/3/24</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652D6EF-262B-B34F-A857-C857982DCF4B}" type="slidenum">
              <a:rPr lang="en-US" smtClean="0"/>
              <a:t>‹#›</a:t>
            </a:fld>
            <a:endParaRPr lang="en-US" dirty="0"/>
          </a:p>
        </p:txBody>
      </p:sp>
    </p:spTree>
    <p:extLst>
      <p:ext uri="{BB962C8B-B14F-4D97-AF65-F5344CB8AC3E}">
        <p14:creationId xmlns:p14="http://schemas.microsoft.com/office/powerpoint/2010/main" val="4040693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D3A2DC4-3C8D-9849-9ED2-3B7962F3EEA9}" type="datetimeFigureOut">
              <a:rPr lang="en-US" smtClean="0"/>
              <a:t>3/3/24</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652D6EF-262B-B34F-A857-C857982DCF4B}" type="slidenum">
              <a:rPr lang="en-US" smtClean="0"/>
              <a:t>‹#›</a:t>
            </a:fld>
            <a:endParaRPr lang="en-US" dirty="0"/>
          </a:p>
        </p:txBody>
      </p:sp>
    </p:spTree>
    <p:extLst>
      <p:ext uri="{BB962C8B-B14F-4D97-AF65-F5344CB8AC3E}">
        <p14:creationId xmlns:p14="http://schemas.microsoft.com/office/powerpoint/2010/main" val="3998936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D3A2DC4-3C8D-9849-9ED2-3B7962F3EEA9}" type="datetimeFigureOut">
              <a:rPr lang="en-US" smtClean="0"/>
              <a:t>3/3/24</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652D6EF-262B-B34F-A857-C857982DCF4B}" type="slidenum">
              <a:rPr lang="en-US" smtClean="0"/>
              <a:t>‹#›</a:t>
            </a:fld>
            <a:endParaRPr lang="en-US" dirty="0"/>
          </a:p>
        </p:txBody>
      </p:sp>
    </p:spTree>
    <p:extLst>
      <p:ext uri="{BB962C8B-B14F-4D97-AF65-F5344CB8AC3E}">
        <p14:creationId xmlns:p14="http://schemas.microsoft.com/office/powerpoint/2010/main" val="901498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639" y="111211"/>
            <a:ext cx="11911912" cy="6623221"/>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D3A2DC4-3C8D-9849-9ED2-3B7962F3EEA9}" type="datetimeFigureOut">
              <a:rPr lang="en-US" smtClean="0"/>
              <a:t>3/3/24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652D6EF-262B-B34F-A857-C857982DCF4B}" type="slidenum">
              <a:rPr lang="en-US" smtClean="0"/>
              <a:t>‹#›</a:t>
            </a:fld>
            <a:endParaRPr lang="en-US" dirty="0"/>
          </a:p>
        </p:txBody>
      </p:sp>
    </p:spTree>
    <p:extLst>
      <p:ext uri="{BB962C8B-B14F-4D97-AF65-F5344CB8AC3E}">
        <p14:creationId xmlns:p14="http://schemas.microsoft.com/office/powerpoint/2010/main" val="8405598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D3A2DC4-3C8D-9849-9ED2-3B7962F3EEA9}" type="datetimeFigureOut">
              <a:rPr lang="en-US" smtClean="0"/>
              <a:t>3/3/24</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652D6EF-262B-B34F-A857-C857982DCF4B}" type="slidenum">
              <a:rPr lang="en-US" smtClean="0"/>
              <a:t>‹#›</a:t>
            </a:fld>
            <a:endParaRPr lang="en-US" dirty="0"/>
          </a:p>
        </p:txBody>
      </p:sp>
    </p:spTree>
    <p:extLst>
      <p:ext uri="{BB962C8B-B14F-4D97-AF65-F5344CB8AC3E}">
        <p14:creationId xmlns:p14="http://schemas.microsoft.com/office/powerpoint/2010/main" val="2565055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D3A2DC4-3C8D-9849-9ED2-3B7962F3EEA9}" type="datetimeFigureOut">
              <a:rPr lang="en-US" smtClean="0"/>
              <a:t>3/3/24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652D6EF-262B-B34F-A857-C857982DCF4B}" type="slidenum">
              <a:rPr lang="en-US" smtClean="0"/>
              <a:t>‹#›</a:t>
            </a:fld>
            <a:endParaRPr lang="en-US" dirty="0"/>
          </a:p>
        </p:txBody>
      </p:sp>
    </p:spTree>
    <p:extLst>
      <p:ext uri="{BB962C8B-B14F-4D97-AF65-F5344CB8AC3E}">
        <p14:creationId xmlns:p14="http://schemas.microsoft.com/office/powerpoint/2010/main" val="2656061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D3A2DC4-3C8D-9849-9ED2-3B7962F3EEA9}" type="datetimeFigureOut">
              <a:rPr lang="en-US" smtClean="0"/>
              <a:t>3/3/24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652D6EF-262B-B34F-A857-C857982DCF4B}" type="slidenum">
              <a:rPr lang="en-US" smtClean="0"/>
              <a:t>‹#›</a:t>
            </a:fld>
            <a:endParaRPr lang="en-US" dirty="0"/>
          </a:p>
        </p:txBody>
      </p:sp>
    </p:spTree>
    <p:extLst>
      <p:ext uri="{BB962C8B-B14F-4D97-AF65-F5344CB8AC3E}">
        <p14:creationId xmlns:p14="http://schemas.microsoft.com/office/powerpoint/2010/main" val="435559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D3A2DC4-3C8D-9849-9ED2-3B7962F3EEA9}" type="datetimeFigureOut">
              <a:rPr lang="en-US" smtClean="0"/>
              <a:t>3/3/24</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652D6EF-262B-B34F-A857-C857982DCF4B}" type="slidenum">
              <a:rPr lang="en-US" smtClean="0"/>
              <a:t>‹#›</a:t>
            </a:fld>
            <a:endParaRPr lang="en-US" dirty="0"/>
          </a:p>
        </p:txBody>
      </p:sp>
    </p:spTree>
    <p:extLst>
      <p:ext uri="{BB962C8B-B14F-4D97-AF65-F5344CB8AC3E}">
        <p14:creationId xmlns:p14="http://schemas.microsoft.com/office/powerpoint/2010/main" val="1544797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0639" y="111211"/>
            <a:ext cx="11911912" cy="6623221"/>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D3A2DC4-3C8D-9849-9ED2-3B7962F3EEA9}" type="datetimeFigureOut">
              <a:rPr lang="en-US" smtClean="0"/>
              <a:t>3/3/24</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652D6EF-262B-B34F-A857-C857982DCF4B}" type="slidenum">
              <a:rPr lang="en-US" smtClean="0"/>
              <a:t>‹#›</a:t>
            </a:fld>
            <a:endParaRPr lang="en-US" dirty="0"/>
          </a:p>
        </p:txBody>
      </p:sp>
    </p:spTree>
    <p:extLst>
      <p:ext uri="{BB962C8B-B14F-4D97-AF65-F5344CB8AC3E}">
        <p14:creationId xmlns:p14="http://schemas.microsoft.com/office/powerpoint/2010/main" val="2749667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D3A2DC4-3C8D-9849-9ED2-3B7962F3EEA9}" type="datetimeFigureOut">
              <a:rPr lang="en-US" smtClean="0"/>
              <a:t>3/3/24</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652D6EF-262B-B34F-A857-C857982DCF4B}" type="slidenum">
              <a:rPr lang="en-US" smtClean="0"/>
              <a:t>‹#›</a:t>
            </a:fld>
            <a:endParaRPr lang="en-US" dirty="0"/>
          </a:p>
        </p:txBody>
      </p:sp>
    </p:spTree>
    <p:extLst>
      <p:ext uri="{BB962C8B-B14F-4D97-AF65-F5344CB8AC3E}">
        <p14:creationId xmlns:p14="http://schemas.microsoft.com/office/powerpoint/2010/main" val="244571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0639" y="111211"/>
            <a:ext cx="11911912" cy="6623221"/>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D3A2DC4-3C8D-9849-9ED2-3B7962F3EEA9}" type="datetimeFigureOut">
              <a:rPr lang="en-US" smtClean="0"/>
              <a:t>3/3/24</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652D6EF-262B-B34F-A857-C857982DCF4B}" type="slidenum">
              <a:rPr lang="en-US" smtClean="0"/>
              <a:t>‹#›</a:t>
            </a:fld>
            <a:endParaRPr lang="en-US" dirty="0"/>
          </a:p>
        </p:txBody>
      </p:sp>
    </p:spTree>
    <p:extLst>
      <p:ext uri="{BB962C8B-B14F-4D97-AF65-F5344CB8AC3E}">
        <p14:creationId xmlns:p14="http://schemas.microsoft.com/office/powerpoint/2010/main" val="1562855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D3A2DC4-3C8D-9849-9ED2-3B7962F3EEA9}" type="datetimeFigureOut">
              <a:rPr lang="en-US" smtClean="0"/>
              <a:t>3/3/24</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652D6EF-262B-B34F-A857-C857982DCF4B}" type="slidenum">
              <a:rPr lang="en-US" smtClean="0"/>
              <a:t>‹#›</a:t>
            </a:fld>
            <a:endParaRPr lang="en-US" dirty="0"/>
          </a:p>
        </p:txBody>
      </p:sp>
    </p:spTree>
    <p:extLst>
      <p:ext uri="{BB962C8B-B14F-4D97-AF65-F5344CB8AC3E}">
        <p14:creationId xmlns:p14="http://schemas.microsoft.com/office/powerpoint/2010/main" val="2190333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D3A2DC4-3C8D-9849-9ED2-3B7962F3EEA9}" type="datetimeFigureOut">
              <a:rPr lang="en-US" smtClean="0"/>
              <a:t>3/3/24</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652D6EF-262B-B34F-A857-C857982DCF4B}" type="slidenum">
              <a:rPr lang="en-US" smtClean="0"/>
              <a:t>‹#›</a:t>
            </a:fld>
            <a:endParaRPr lang="en-US" dirty="0"/>
          </a:p>
        </p:txBody>
      </p:sp>
    </p:spTree>
    <p:extLst>
      <p:ext uri="{BB962C8B-B14F-4D97-AF65-F5344CB8AC3E}">
        <p14:creationId xmlns:p14="http://schemas.microsoft.com/office/powerpoint/2010/main" val="4283779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D3A2DC4-3C8D-9849-9ED2-3B7962F3EEA9}" type="datetimeFigureOut">
              <a:rPr lang="en-US" smtClean="0"/>
              <a:t>3/3/24</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652D6EF-262B-B34F-A857-C857982DCF4B}" type="slidenum">
              <a:rPr lang="en-US" smtClean="0"/>
              <a:t>‹#›</a:t>
            </a:fld>
            <a:endParaRPr lang="en-US" dirty="0"/>
          </a:p>
        </p:txBody>
      </p:sp>
    </p:spTree>
    <p:extLst>
      <p:ext uri="{BB962C8B-B14F-4D97-AF65-F5344CB8AC3E}">
        <p14:creationId xmlns:p14="http://schemas.microsoft.com/office/powerpoint/2010/main" val="3618919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0">
              <a:srgbClr val="8A8A8A"/>
            </a:gs>
            <a:gs pos="81000">
              <a:srgbClr val="092D48"/>
            </a:gs>
          </a:gsLst>
          <a:lin ang="81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639" y="111211"/>
            <a:ext cx="11911912" cy="6623221"/>
          </a:xfrm>
          <a:prstGeom prst="rect">
            <a:avLst/>
          </a:prstGeom>
          <a:effectLst/>
        </p:spPr>
        <p:txBody>
          <a:bodyPr vert="horz" lIns="91440" tIns="45720" rIns="91440" bIns="45720" rtlCol="0" anchor="ctr" anchorCtr="1">
            <a:normAutofit/>
          </a:bodyPr>
          <a:lstStyle/>
          <a:p>
            <a:r>
              <a:rPr lang="en-US"/>
              <a:t>Click to edit Master title style</a:t>
            </a:r>
            <a:endParaRPr lang="en-US" dirty="0"/>
          </a:p>
        </p:txBody>
      </p:sp>
      <p:pic>
        <p:nvPicPr>
          <p:cNvPr id="8" name="Picture 7">
            <a:extLst>
              <a:ext uri="{FF2B5EF4-FFF2-40B4-BE49-F238E27FC236}">
                <a16:creationId xmlns:a16="http://schemas.microsoft.com/office/drawing/2014/main" id="{B5680F6C-5F67-A8F5-218C-175F759383B6}"/>
              </a:ext>
            </a:extLst>
          </p:cNvPr>
          <p:cNvPicPr>
            <a:picLocks noChangeAspect="1"/>
          </p:cNvPicPr>
          <p:nvPr userDrawn="1"/>
        </p:nvPicPr>
        <p:blipFill>
          <a:blip r:embed="rId13"/>
          <a:stretch>
            <a:fillRect/>
          </a:stretch>
        </p:blipFill>
        <p:spPr>
          <a:xfrm>
            <a:off x="10877207" y="365125"/>
            <a:ext cx="953186" cy="986054"/>
          </a:xfrm>
          <a:prstGeom prst="rect">
            <a:avLst/>
          </a:prstGeom>
        </p:spPr>
      </p:pic>
    </p:spTree>
    <p:extLst>
      <p:ext uri="{BB962C8B-B14F-4D97-AF65-F5344CB8AC3E}">
        <p14:creationId xmlns:p14="http://schemas.microsoft.com/office/powerpoint/2010/main" val="249495411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6600" i="1" kern="1200">
          <a:solidFill>
            <a:schemeClr val="tx1"/>
          </a:solidFill>
          <a:effectLst>
            <a:outerShdw blurRad="127000" dist="127000" dir="18900000" algn="tl" rotWithShape="0">
              <a:schemeClr val="bg1">
                <a:alpha val="20000"/>
              </a:scheme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outerShdw blurRad="127000" dist="127000" dir="18900000" algn="tl" rotWithShape="0">
              <a:prstClr val="black">
                <a:alpha val="20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effectLst>
            <a:outerShdw blurRad="127000" dist="127000" dir="18900000" algn="tl" rotWithShape="0">
              <a:prstClr val="black">
                <a:alpha val="20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127000" dist="127000" dir="18900000" algn="tl" rotWithShape="0">
              <a:prstClr val="black">
                <a:alpha val="20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127000" dist="127000" dir="18900000" algn="tl" rotWithShape="0">
              <a:prstClr val="black">
                <a:alpha val="20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127000" dist="127000" dir="18900000" algn="tl" rotWithShape="0">
              <a:prstClr val="black">
                <a:alpha val="20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20000">
              <a:srgbClr val="8A8A8A"/>
            </a:gs>
            <a:gs pos="81000">
              <a:srgbClr val="092D48"/>
            </a:gs>
          </a:gsLst>
          <a:lin ang="8100000" scaled="1"/>
        </a:gra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E1ACC2F-C9FA-3D43-B935-30DABDD2FFA6}"/>
              </a:ext>
            </a:extLst>
          </p:cNvPr>
          <p:cNvSpPr>
            <a:spLocks noGrp="1"/>
          </p:cNvSpPr>
          <p:nvPr>
            <p:ph type="title"/>
          </p:nvPr>
        </p:nvSpPr>
        <p:spPr>
          <a:xfrm>
            <a:off x="160639" y="111211"/>
            <a:ext cx="11911912" cy="6623221"/>
          </a:xfrm>
          <a:prstGeom prst="rect">
            <a:avLst/>
          </a:prstGeom>
        </p:spPr>
        <p:txBody>
          <a:bodyPr vert="horz" lIns="91440" tIns="45720" rIns="91440" bIns="45720" rtlCol="0" anchor="ctr" anchorCtr="1">
            <a:normAutofit/>
          </a:bodyPr>
          <a:lstStyle/>
          <a:p>
            <a:r>
              <a:rPr lang="en-US" dirty="0"/>
              <a:t>Click to edit Master title style</a:t>
            </a:r>
          </a:p>
        </p:txBody>
      </p:sp>
    </p:spTree>
    <p:extLst>
      <p:ext uri="{BB962C8B-B14F-4D97-AF65-F5344CB8AC3E}">
        <p14:creationId xmlns:p14="http://schemas.microsoft.com/office/powerpoint/2010/main" val="407069197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6600" b="0" i="1" kern="1200">
          <a:solidFill>
            <a:schemeClr val="tx1"/>
          </a:solidFill>
          <a:effectLst>
            <a:outerShdw blurRad="127000" dist="127000" dir="18900000" algn="tl" rotWithShape="0">
              <a:schemeClr val="bg1">
                <a:alpha val="20000"/>
              </a:schemeClr>
            </a:outerShdw>
          </a:effectLst>
          <a:latin typeface="Calibri Light" panose="020F0302020204030204" pitchFamily="34" charset="0"/>
          <a:ea typeface="+mj-ea"/>
          <a:cs typeface="Calibri Light" panose="020F03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DE1ACC2F-C9FA-3D43-B935-30DABDD2FFA6}"/>
              </a:ext>
            </a:extLst>
          </p:cNvPr>
          <p:cNvSpPr>
            <a:spLocks noGrp="1"/>
          </p:cNvSpPr>
          <p:nvPr>
            <p:ph type="title"/>
          </p:nvPr>
        </p:nvSpPr>
        <p:spPr>
          <a:xfrm>
            <a:off x="160639" y="111211"/>
            <a:ext cx="11911912" cy="6623221"/>
          </a:xfrm>
          <a:prstGeom prst="rect">
            <a:avLst/>
          </a:prstGeom>
        </p:spPr>
        <p:txBody>
          <a:bodyPr vert="horz" lIns="91440" tIns="45720" rIns="91440" bIns="45720" rtlCol="0" anchor="ctr" anchorCtr="1">
            <a:normAutofit/>
          </a:bodyPr>
          <a:lstStyle/>
          <a:p>
            <a:r>
              <a:rPr lang="en-US" dirty="0"/>
              <a:t>Click to edit Master title style</a:t>
            </a:r>
          </a:p>
        </p:txBody>
      </p:sp>
    </p:spTree>
    <p:extLst>
      <p:ext uri="{BB962C8B-B14F-4D97-AF65-F5344CB8AC3E}">
        <p14:creationId xmlns:p14="http://schemas.microsoft.com/office/powerpoint/2010/main" val="1982800878"/>
      </p:ext>
    </p:extLst>
  </p:cSld>
  <p:clrMap bg1="dk1" tx1="lt1" bg2="dk2" tx2="lt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6600" b="0" i="1" kern="1200">
          <a:solidFill>
            <a:schemeClr val="bg1"/>
          </a:solidFill>
          <a:effectLst>
            <a:outerShdw blurRad="127000" dist="127000" dir="18900000" algn="tl" rotWithShape="0">
              <a:schemeClr val="bg1">
                <a:alpha val="20000"/>
              </a:schemeClr>
            </a:outerShdw>
          </a:effectLst>
          <a:latin typeface="Calibri Light" panose="020F0302020204030204" pitchFamily="34" charset="0"/>
          <a:ea typeface="+mj-ea"/>
          <a:cs typeface="Calibri Light" panose="020F03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C957-5624-F01D-F1FB-0502024824D3}"/>
              </a:ext>
            </a:extLst>
          </p:cNvPr>
          <p:cNvSpPr>
            <a:spLocks noGrp="1"/>
          </p:cNvSpPr>
          <p:nvPr>
            <p:ph type="title"/>
          </p:nvPr>
        </p:nvSpPr>
        <p:spPr>
          <a:xfrm>
            <a:off x="160639" y="111211"/>
            <a:ext cx="11911912" cy="6623221"/>
          </a:xfrm>
        </p:spPr>
        <p:txBody>
          <a:bodyPr anchor="ctr">
            <a:normAutofit/>
          </a:bodyPr>
          <a:lstStyle/>
          <a:p>
            <a:pPr algn="ctr"/>
            <a:endParaRPr lang="en-US" sz="5900" b="1" dirty="0"/>
          </a:p>
        </p:txBody>
      </p:sp>
      <p:sp>
        <p:nvSpPr>
          <p:cNvPr id="4" name="TextBox 3">
            <a:extLst>
              <a:ext uri="{FF2B5EF4-FFF2-40B4-BE49-F238E27FC236}">
                <a16:creationId xmlns:a16="http://schemas.microsoft.com/office/drawing/2014/main" id="{17A4E9E7-C6FD-E53C-4C9D-E22CCC3F0B86}"/>
              </a:ext>
            </a:extLst>
          </p:cNvPr>
          <p:cNvSpPr txBox="1"/>
          <p:nvPr/>
        </p:nvSpPr>
        <p:spPr>
          <a:xfrm>
            <a:off x="5486400" y="1589314"/>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E0CE5010-25FA-8106-D4E5-D03EDE7ED0D9}"/>
              </a:ext>
            </a:extLst>
          </p:cNvPr>
          <p:cNvPicPr>
            <a:picLocks noChangeAspect="1"/>
          </p:cNvPicPr>
          <p:nvPr/>
        </p:nvPicPr>
        <p:blipFill>
          <a:blip r:embed="rId2"/>
          <a:stretch>
            <a:fillRect/>
          </a:stretch>
        </p:blipFill>
        <p:spPr>
          <a:xfrm>
            <a:off x="3387302" y="0"/>
            <a:ext cx="5417396" cy="6858000"/>
          </a:xfrm>
          <a:prstGeom prst="rect">
            <a:avLst/>
          </a:prstGeom>
        </p:spPr>
      </p:pic>
    </p:spTree>
    <p:extLst>
      <p:ext uri="{BB962C8B-B14F-4D97-AF65-F5344CB8AC3E}">
        <p14:creationId xmlns:p14="http://schemas.microsoft.com/office/powerpoint/2010/main" val="72801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C957-5624-F01D-F1FB-0502024824D3}"/>
              </a:ext>
            </a:extLst>
          </p:cNvPr>
          <p:cNvSpPr>
            <a:spLocks noGrp="1"/>
          </p:cNvSpPr>
          <p:nvPr>
            <p:ph type="title"/>
          </p:nvPr>
        </p:nvSpPr>
        <p:spPr>
          <a:xfrm>
            <a:off x="160639" y="111211"/>
            <a:ext cx="11911912" cy="6623221"/>
          </a:xfrm>
        </p:spPr>
        <p:txBody>
          <a:bodyPr anchor="ctr">
            <a:normAutofit/>
          </a:bodyPr>
          <a:lstStyle/>
          <a:p>
            <a:pPr algn="ctr"/>
            <a:r>
              <a:rPr lang="en-US" sz="5900" b="1" dirty="0"/>
              <a:t>Philosophy </a:t>
            </a:r>
            <a:br>
              <a:rPr lang="en-US" sz="5900" b="1" dirty="0"/>
            </a:br>
            <a:r>
              <a:rPr lang="en-US" sz="5900" b="1" dirty="0"/>
              <a:t>(Love of Wisdom)</a:t>
            </a:r>
          </a:p>
        </p:txBody>
      </p:sp>
      <p:sp>
        <p:nvSpPr>
          <p:cNvPr id="4" name="TextBox 3">
            <a:extLst>
              <a:ext uri="{FF2B5EF4-FFF2-40B4-BE49-F238E27FC236}">
                <a16:creationId xmlns:a16="http://schemas.microsoft.com/office/drawing/2014/main" id="{17A4E9E7-C6FD-E53C-4C9D-E22CCC3F0B86}"/>
              </a:ext>
            </a:extLst>
          </p:cNvPr>
          <p:cNvSpPr txBox="1"/>
          <p:nvPr/>
        </p:nvSpPr>
        <p:spPr>
          <a:xfrm>
            <a:off x="5486400" y="158931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24007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571F31-93F2-46E3-2641-A92E9AE5AAD7}"/>
              </a:ext>
            </a:extLst>
          </p:cNvPr>
          <p:cNvSpPr>
            <a:spLocks noGrp="1"/>
          </p:cNvSpPr>
          <p:nvPr>
            <p:ph type="title"/>
          </p:nvPr>
        </p:nvSpPr>
        <p:spPr/>
        <p:txBody>
          <a:bodyPr/>
          <a:lstStyle/>
          <a:p>
            <a:pPr algn="ctr"/>
            <a:r>
              <a:rPr lang="en-US" dirty="0"/>
              <a:t>Parenting Works, </a:t>
            </a:r>
            <a:br>
              <a:rPr lang="en-US" dirty="0"/>
            </a:br>
            <a:r>
              <a:rPr lang="en-US" dirty="0"/>
              <a:t>just keep doing it.</a:t>
            </a:r>
          </a:p>
        </p:txBody>
      </p:sp>
    </p:spTree>
    <p:extLst>
      <p:ext uri="{BB962C8B-B14F-4D97-AF65-F5344CB8AC3E}">
        <p14:creationId xmlns:p14="http://schemas.microsoft.com/office/powerpoint/2010/main" val="205048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C957-5624-F01D-F1FB-0502024824D3}"/>
              </a:ext>
            </a:extLst>
          </p:cNvPr>
          <p:cNvSpPr>
            <a:spLocks noGrp="1"/>
          </p:cNvSpPr>
          <p:nvPr>
            <p:ph type="title"/>
          </p:nvPr>
        </p:nvSpPr>
        <p:spPr>
          <a:xfrm>
            <a:off x="160639" y="111211"/>
            <a:ext cx="11911912" cy="6623221"/>
          </a:xfrm>
        </p:spPr>
        <p:txBody>
          <a:bodyPr anchor="ctr">
            <a:normAutofit/>
          </a:bodyPr>
          <a:lstStyle/>
          <a:p>
            <a:pPr algn="ctr"/>
            <a:r>
              <a:rPr lang="en-US" sz="5900" b="1" dirty="0"/>
              <a:t>1. What is your goal?</a:t>
            </a:r>
            <a:br>
              <a:rPr lang="en-US" sz="5900" b="1" dirty="0"/>
            </a:br>
            <a:br>
              <a:rPr lang="en-US" sz="5900" b="1" dirty="0"/>
            </a:br>
            <a:r>
              <a:rPr lang="en-US" sz="5900" b="1" dirty="0"/>
              <a:t>2. What is your role?</a:t>
            </a:r>
            <a:br>
              <a:rPr lang="en-US" sz="5900" b="1" dirty="0"/>
            </a:br>
            <a:br>
              <a:rPr lang="en-US" sz="5900" b="1" dirty="0"/>
            </a:br>
            <a:r>
              <a:rPr lang="en-US" sz="5900" b="1" dirty="0"/>
              <a:t>3. What principles and processes will you put in place?</a:t>
            </a:r>
          </a:p>
        </p:txBody>
      </p:sp>
      <p:sp>
        <p:nvSpPr>
          <p:cNvPr id="4" name="TextBox 3">
            <a:extLst>
              <a:ext uri="{FF2B5EF4-FFF2-40B4-BE49-F238E27FC236}">
                <a16:creationId xmlns:a16="http://schemas.microsoft.com/office/drawing/2014/main" id="{17A4E9E7-C6FD-E53C-4C9D-E22CCC3F0B86}"/>
              </a:ext>
            </a:extLst>
          </p:cNvPr>
          <p:cNvSpPr txBox="1"/>
          <p:nvPr/>
        </p:nvSpPr>
        <p:spPr>
          <a:xfrm>
            <a:off x="5486400" y="158931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608620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C957-5624-F01D-F1FB-0502024824D3}"/>
              </a:ext>
            </a:extLst>
          </p:cNvPr>
          <p:cNvSpPr>
            <a:spLocks noGrp="1"/>
          </p:cNvSpPr>
          <p:nvPr>
            <p:ph type="title"/>
          </p:nvPr>
        </p:nvSpPr>
        <p:spPr>
          <a:xfrm>
            <a:off x="160639" y="111211"/>
            <a:ext cx="11911912" cy="6623221"/>
          </a:xfrm>
        </p:spPr>
        <p:txBody>
          <a:bodyPr anchor="ctr">
            <a:normAutofit fontScale="90000"/>
          </a:bodyPr>
          <a:lstStyle/>
          <a:p>
            <a:pPr algn="ctr"/>
            <a:r>
              <a:rPr lang="en-US" sz="5900" b="1" dirty="0"/>
              <a:t>1. Goal as a parent.</a:t>
            </a:r>
            <a:br>
              <a:rPr lang="en-US" sz="5900" b="1" dirty="0"/>
            </a:br>
            <a:br>
              <a:rPr lang="en-US" sz="5900" b="1" dirty="0"/>
            </a:br>
            <a:r>
              <a:rPr lang="en-US" sz="5900" b="1" dirty="0"/>
              <a:t>For by him all things were created: things in heaven and on earth, visible and invisible, whether thrones or powers or rulers or authorities; all things were created by him and for him.</a:t>
            </a:r>
            <a:br>
              <a:rPr lang="en-US" sz="5900" b="1" dirty="0"/>
            </a:br>
            <a:r>
              <a:rPr lang="en-US" sz="5900" b="1" dirty="0"/>
              <a:t>Col. 1:16</a:t>
            </a:r>
          </a:p>
        </p:txBody>
      </p:sp>
      <p:sp>
        <p:nvSpPr>
          <p:cNvPr id="4" name="TextBox 3">
            <a:extLst>
              <a:ext uri="{FF2B5EF4-FFF2-40B4-BE49-F238E27FC236}">
                <a16:creationId xmlns:a16="http://schemas.microsoft.com/office/drawing/2014/main" id="{17A4E9E7-C6FD-E53C-4C9D-E22CCC3F0B86}"/>
              </a:ext>
            </a:extLst>
          </p:cNvPr>
          <p:cNvSpPr txBox="1"/>
          <p:nvPr/>
        </p:nvSpPr>
        <p:spPr>
          <a:xfrm>
            <a:off x="5486400" y="158931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3755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C957-5624-F01D-F1FB-0502024824D3}"/>
              </a:ext>
            </a:extLst>
          </p:cNvPr>
          <p:cNvSpPr>
            <a:spLocks noGrp="1"/>
          </p:cNvSpPr>
          <p:nvPr>
            <p:ph type="title"/>
          </p:nvPr>
        </p:nvSpPr>
        <p:spPr>
          <a:xfrm>
            <a:off x="160639" y="111211"/>
            <a:ext cx="11911912" cy="6623221"/>
          </a:xfrm>
        </p:spPr>
        <p:txBody>
          <a:bodyPr anchor="ctr">
            <a:normAutofit/>
          </a:bodyPr>
          <a:lstStyle/>
          <a:p>
            <a:pPr algn="ctr"/>
            <a:r>
              <a:rPr lang="en-US" sz="5900" b="1" dirty="0"/>
              <a:t>2. Role as a parent.</a:t>
            </a:r>
            <a:br>
              <a:rPr lang="en-US" sz="5900" b="1" dirty="0"/>
            </a:br>
            <a:br>
              <a:rPr lang="en-US" sz="5900" b="1" dirty="0"/>
            </a:br>
            <a:r>
              <a:rPr lang="en-US" sz="5900" b="1" dirty="0"/>
              <a:t>Be found faithful.</a:t>
            </a:r>
            <a:br>
              <a:rPr lang="en-US" sz="5900" b="1" dirty="0"/>
            </a:br>
            <a:r>
              <a:rPr lang="en-US" sz="5900" b="1" dirty="0"/>
              <a:t>1 Corinthians 4:2</a:t>
            </a:r>
          </a:p>
        </p:txBody>
      </p:sp>
      <p:sp>
        <p:nvSpPr>
          <p:cNvPr id="4" name="TextBox 3">
            <a:extLst>
              <a:ext uri="{FF2B5EF4-FFF2-40B4-BE49-F238E27FC236}">
                <a16:creationId xmlns:a16="http://schemas.microsoft.com/office/drawing/2014/main" id="{17A4E9E7-C6FD-E53C-4C9D-E22CCC3F0B86}"/>
              </a:ext>
            </a:extLst>
          </p:cNvPr>
          <p:cNvSpPr txBox="1"/>
          <p:nvPr/>
        </p:nvSpPr>
        <p:spPr>
          <a:xfrm>
            <a:off x="5486400" y="158931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00968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C957-5624-F01D-F1FB-0502024824D3}"/>
              </a:ext>
            </a:extLst>
          </p:cNvPr>
          <p:cNvSpPr>
            <a:spLocks noGrp="1"/>
          </p:cNvSpPr>
          <p:nvPr>
            <p:ph type="title"/>
          </p:nvPr>
        </p:nvSpPr>
        <p:spPr>
          <a:xfrm>
            <a:off x="160639" y="111211"/>
            <a:ext cx="11911912" cy="6623221"/>
          </a:xfrm>
        </p:spPr>
        <p:txBody>
          <a:bodyPr anchor="ctr">
            <a:normAutofit/>
          </a:bodyPr>
          <a:lstStyle/>
          <a:p>
            <a:pPr algn="ctr"/>
            <a:r>
              <a:rPr lang="en-US" sz="5900" b="1" dirty="0"/>
              <a:t>3. Faithfulness lived out in action.</a:t>
            </a:r>
            <a:br>
              <a:rPr lang="en-US" sz="5900" b="1" dirty="0"/>
            </a:br>
            <a:r>
              <a:rPr lang="en-US" sz="5400" b="1" dirty="0"/>
              <a:t>-Faithfulness requires community</a:t>
            </a:r>
            <a:br>
              <a:rPr lang="en-US" sz="5400" b="1" dirty="0"/>
            </a:br>
            <a:r>
              <a:rPr lang="en-US" sz="5400" b="1" dirty="0"/>
              <a:t>-Faithfulness is direction not perfection</a:t>
            </a:r>
            <a:endParaRPr lang="en-US" sz="5900" b="1" dirty="0"/>
          </a:p>
        </p:txBody>
      </p:sp>
      <p:sp>
        <p:nvSpPr>
          <p:cNvPr id="4" name="TextBox 3">
            <a:extLst>
              <a:ext uri="{FF2B5EF4-FFF2-40B4-BE49-F238E27FC236}">
                <a16:creationId xmlns:a16="http://schemas.microsoft.com/office/drawing/2014/main" id="{17A4E9E7-C6FD-E53C-4C9D-E22CCC3F0B86}"/>
              </a:ext>
            </a:extLst>
          </p:cNvPr>
          <p:cNvSpPr txBox="1"/>
          <p:nvPr/>
        </p:nvSpPr>
        <p:spPr>
          <a:xfrm>
            <a:off x="5486400" y="158931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704721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C957-5624-F01D-F1FB-0502024824D3}"/>
              </a:ext>
            </a:extLst>
          </p:cNvPr>
          <p:cNvSpPr>
            <a:spLocks noGrp="1"/>
          </p:cNvSpPr>
          <p:nvPr>
            <p:ph type="title"/>
          </p:nvPr>
        </p:nvSpPr>
        <p:spPr>
          <a:xfrm>
            <a:off x="160639" y="111211"/>
            <a:ext cx="11911912" cy="6623221"/>
          </a:xfrm>
        </p:spPr>
        <p:txBody>
          <a:bodyPr anchor="ctr">
            <a:normAutofit/>
          </a:bodyPr>
          <a:lstStyle/>
          <a:p>
            <a:pPr algn="ctr"/>
            <a:r>
              <a:rPr lang="en-US" sz="5900" b="1" dirty="0"/>
              <a:t>1. Long term faithfulness requires community.</a:t>
            </a:r>
          </a:p>
        </p:txBody>
      </p:sp>
      <p:sp>
        <p:nvSpPr>
          <p:cNvPr id="4" name="TextBox 3">
            <a:extLst>
              <a:ext uri="{FF2B5EF4-FFF2-40B4-BE49-F238E27FC236}">
                <a16:creationId xmlns:a16="http://schemas.microsoft.com/office/drawing/2014/main" id="{17A4E9E7-C6FD-E53C-4C9D-E22CCC3F0B86}"/>
              </a:ext>
            </a:extLst>
          </p:cNvPr>
          <p:cNvSpPr txBox="1"/>
          <p:nvPr/>
        </p:nvSpPr>
        <p:spPr>
          <a:xfrm>
            <a:off x="5486400" y="158931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59868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C957-5624-F01D-F1FB-0502024824D3}"/>
              </a:ext>
            </a:extLst>
          </p:cNvPr>
          <p:cNvSpPr>
            <a:spLocks noGrp="1"/>
          </p:cNvSpPr>
          <p:nvPr>
            <p:ph type="title"/>
          </p:nvPr>
        </p:nvSpPr>
        <p:spPr>
          <a:xfrm>
            <a:off x="160639" y="111211"/>
            <a:ext cx="11911912" cy="6623221"/>
          </a:xfrm>
        </p:spPr>
        <p:txBody>
          <a:bodyPr anchor="ctr">
            <a:normAutofit/>
          </a:bodyPr>
          <a:lstStyle/>
          <a:p>
            <a:pPr algn="ctr"/>
            <a:r>
              <a:rPr lang="en-US" sz="5900" b="1" dirty="0"/>
              <a:t>2. Faithfulness is direction not perfection.</a:t>
            </a:r>
          </a:p>
        </p:txBody>
      </p:sp>
      <p:sp>
        <p:nvSpPr>
          <p:cNvPr id="4" name="TextBox 3">
            <a:extLst>
              <a:ext uri="{FF2B5EF4-FFF2-40B4-BE49-F238E27FC236}">
                <a16:creationId xmlns:a16="http://schemas.microsoft.com/office/drawing/2014/main" id="{17A4E9E7-C6FD-E53C-4C9D-E22CCC3F0B86}"/>
              </a:ext>
            </a:extLst>
          </p:cNvPr>
          <p:cNvSpPr txBox="1"/>
          <p:nvPr/>
        </p:nvSpPr>
        <p:spPr>
          <a:xfrm>
            <a:off x="5486400" y="158931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01092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C957-5624-F01D-F1FB-0502024824D3}"/>
              </a:ext>
            </a:extLst>
          </p:cNvPr>
          <p:cNvSpPr>
            <a:spLocks noGrp="1"/>
          </p:cNvSpPr>
          <p:nvPr>
            <p:ph type="title"/>
          </p:nvPr>
        </p:nvSpPr>
        <p:spPr>
          <a:xfrm>
            <a:off x="160639" y="111211"/>
            <a:ext cx="11911912" cy="6623221"/>
          </a:xfrm>
        </p:spPr>
        <p:txBody>
          <a:bodyPr anchor="ctr">
            <a:normAutofit/>
          </a:bodyPr>
          <a:lstStyle/>
          <a:p>
            <a:pPr algn="ctr"/>
            <a:r>
              <a:rPr lang="en-US" sz="5900" b="1" dirty="0"/>
              <a:t>Relationship with God is essential.</a:t>
            </a:r>
          </a:p>
        </p:txBody>
      </p:sp>
      <p:sp>
        <p:nvSpPr>
          <p:cNvPr id="4" name="TextBox 3">
            <a:extLst>
              <a:ext uri="{FF2B5EF4-FFF2-40B4-BE49-F238E27FC236}">
                <a16:creationId xmlns:a16="http://schemas.microsoft.com/office/drawing/2014/main" id="{17A4E9E7-C6FD-E53C-4C9D-E22CCC3F0B86}"/>
              </a:ext>
            </a:extLst>
          </p:cNvPr>
          <p:cNvSpPr txBox="1"/>
          <p:nvPr/>
        </p:nvSpPr>
        <p:spPr>
          <a:xfrm>
            <a:off x="5486400" y="158931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18060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C957-5624-F01D-F1FB-0502024824D3}"/>
              </a:ext>
            </a:extLst>
          </p:cNvPr>
          <p:cNvSpPr>
            <a:spLocks noGrp="1"/>
          </p:cNvSpPr>
          <p:nvPr>
            <p:ph type="title" idx="4294967295"/>
          </p:nvPr>
        </p:nvSpPr>
        <p:spPr>
          <a:xfrm>
            <a:off x="279400" y="111125"/>
            <a:ext cx="11912600" cy="6623050"/>
          </a:xfrm>
        </p:spPr>
        <p:txBody>
          <a:bodyPr anchor="ctr">
            <a:noAutofit/>
          </a:bodyPr>
          <a:lstStyle/>
          <a:p>
            <a:pPr algn="ctr"/>
            <a:r>
              <a:rPr lang="en-US" sz="4400" b="1" dirty="0"/>
              <a:t>Above all else guard your heart, out of it flow all the issues of life. </a:t>
            </a:r>
            <a:br>
              <a:rPr lang="en-US" sz="4400" b="1" dirty="0"/>
            </a:br>
            <a:r>
              <a:rPr lang="en-US" sz="4400" b="1" dirty="0"/>
              <a:t>Proverbs 4:23</a:t>
            </a:r>
            <a:br>
              <a:rPr lang="en-US" sz="4400" b="1" dirty="0"/>
            </a:br>
            <a:br>
              <a:rPr lang="en-US" sz="4400" b="1" dirty="0"/>
            </a:br>
            <a:r>
              <a:rPr lang="en-US" sz="4400" b="1" dirty="0"/>
              <a:t>Do not be anxious about anything, but in everything, by prayer and petition, with thanksgiving, present your requests to God. And the peace of God, which transcends all understanding, will guard your hearts and your minds in Christ Jesus.</a:t>
            </a:r>
            <a:br>
              <a:rPr lang="en-US" sz="4400" b="1" dirty="0"/>
            </a:br>
            <a:r>
              <a:rPr lang="en-US" sz="4400" b="1" dirty="0"/>
              <a:t>Philippians 4:6,7</a:t>
            </a:r>
          </a:p>
        </p:txBody>
      </p:sp>
      <p:sp>
        <p:nvSpPr>
          <p:cNvPr id="4" name="TextBox 3">
            <a:extLst>
              <a:ext uri="{FF2B5EF4-FFF2-40B4-BE49-F238E27FC236}">
                <a16:creationId xmlns:a16="http://schemas.microsoft.com/office/drawing/2014/main" id="{17A4E9E7-C6FD-E53C-4C9D-E22CCC3F0B86}"/>
              </a:ext>
            </a:extLst>
          </p:cNvPr>
          <p:cNvSpPr txBox="1"/>
          <p:nvPr/>
        </p:nvSpPr>
        <p:spPr>
          <a:xfrm>
            <a:off x="5486400" y="158931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38704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C957-5624-F01D-F1FB-0502024824D3}"/>
              </a:ext>
            </a:extLst>
          </p:cNvPr>
          <p:cNvSpPr>
            <a:spLocks noGrp="1"/>
          </p:cNvSpPr>
          <p:nvPr>
            <p:ph type="title"/>
          </p:nvPr>
        </p:nvSpPr>
        <p:spPr>
          <a:xfrm>
            <a:off x="160639" y="111211"/>
            <a:ext cx="11911912" cy="6623221"/>
          </a:xfrm>
        </p:spPr>
        <p:txBody>
          <a:bodyPr anchor="ctr">
            <a:normAutofit/>
          </a:bodyPr>
          <a:lstStyle/>
          <a:p>
            <a:pPr algn="ctr"/>
            <a:endParaRPr lang="en-US" sz="5900" b="1" dirty="0"/>
          </a:p>
        </p:txBody>
      </p:sp>
      <p:sp>
        <p:nvSpPr>
          <p:cNvPr id="4" name="TextBox 3">
            <a:extLst>
              <a:ext uri="{FF2B5EF4-FFF2-40B4-BE49-F238E27FC236}">
                <a16:creationId xmlns:a16="http://schemas.microsoft.com/office/drawing/2014/main" id="{17A4E9E7-C6FD-E53C-4C9D-E22CCC3F0B86}"/>
              </a:ext>
            </a:extLst>
          </p:cNvPr>
          <p:cNvSpPr txBox="1"/>
          <p:nvPr/>
        </p:nvSpPr>
        <p:spPr>
          <a:xfrm>
            <a:off x="5486400" y="1589314"/>
            <a:ext cx="184731" cy="369332"/>
          </a:xfrm>
          <a:prstGeom prst="rect">
            <a:avLst/>
          </a:prstGeom>
          <a:noFill/>
        </p:spPr>
        <p:txBody>
          <a:bodyPr wrap="none" rtlCol="0">
            <a:spAutoFit/>
          </a:bodyPr>
          <a:lstStyle/>
          <a:p>
            <a:endParaRPr lang="en-US" dirty="0"/>
          </a:p>
        </p:txBody>
      </p:sp>
      <p:pic>
        <p:nvPicPr>
          <p:cNvPr id="3" name="Picture 2">
            <a:extLst>
              <a:ext uri="{FF2B5EF4-FFF2-40B4-BE49-F238E27FC236}">
                <a16:creationId xmlns:a16="http://schemas.microsoft.com/office/drawing/2014/main" id="{01C70947-96C4-6D15-6E1D-CCA596BBD4E5}"/>
              </a:ext>
            </a:extLst>
          </p:cNvPr>
          <p:cNvPicPr>
            <a:picLocks noChangeAspect="1"/>
          </p:cNvPicPr>
          <p:nvPr/>
        </p:nvPicPr>
        <p:blipFill>
          <a:blip r:embed="rId2"/>
          <a:stretch>
            <a:fillRect/>
          </a:stretch>
        </p:blipFill>
        <p:spPr>
          <a:xfrm>
            <a:off x="3219287" y="1773980"/>
            <a:ext cx="5753425" cy="3293836"/>
          </a:xfrm>
          <a:prstGeom prst="rect">
            <a:avLst/>
          </a:prstGeom>
        </p:spPr>
      </p:pic>
    </p:spTree>
    <p:extLst>
      <p:ext uri="{BB962C8B-B14F-4D97-AF65-F5344CB8AC3E}">
        <p14:creationId xmlns:p14="http://schemas.microsoft.com/office/powerpoint/2010/main" val="1926979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C957-5624-F01D-F1FB-0502024824D3}"/>
              </a:ext>
            </a:extLst>
          </p:cNvPr>
          <p:cNvSpPr>
            <a:spLocks noGrp="1"/>
          </p:cNvSpPr>
          <p:nvPr>
            <p:ph type="title"/>
          </p:nvPr>
        </p:nvSpPr>
        <p:spPr>
          <a:xfrm>
            <a:off x="160639" y="111211"/>
            <a:ext cx="11911912" cy="6623221"/>
          </a:xfrm>
        </p:spPr>
        <p:txBody>
          <a:bodyPr anchor="ctr">
            <a:normAutofit/>
          </a:bodyPr>
          <a:lstStyle/>
          <a:p>
            <a:pPr algn="ctr"/>
            <a:r>
              <a:rPr lang="en-US" sz="5900" b="1" dirty="0"/>
              <a:t>Do I get a guarantee?</a:t>
            </a:r>
          </a:p>
        </p:txBody>
      </p:sp>
      <p:sp>
        <p:nvSpPr>
          <p:cNvPr id="4" name="TextBox 3">
            <a:extLst>
              <a:ext uri="{FF2B5EF4-FFF2-40B4-BE49-F238E27FC236}">
                <a16:creationId xmlns:a16="http://schemas.microsoft.com/office/drawing/2014/main" id="{17A4E9E7-C6FD-E53C-4C9D-E22CCC3F0B86}"/>
              </a:ext>
            </a:extLst>
          </p:cNvPr>
          <p:cNvSpPr txBox="1"/>
          <p:nvPr/>
        </p:nvSpPr>
        <p:spPr>
          <a:xfrm>
            <a:off x="5486400" y="158931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37069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C957-5624-F01D-F1FB-0502024824D3}"/>
              </a:ext>
            </a:extLst>
          </p:cNvPr>
          <p:cNvSpPr>
            <a:spLocks noGrp="1"/>
          </p:cNvSpPr>
          <p:nvPr>
            <p:ph type="title" idx="4294967295"/>
          </p:nvPr>
        </p:nvSpPr>
        <p:spPr>
          <a:xfrm>
            <a:off x="279400" y="111125"/>
            <a:ext cx="11912600" cy="6623050"/>
          </a:xfrm>
        </p:spPr>
        <p:txBody>
          <a:bodyPr anchor="ctr">
            <a:normAutofit/>
          </a:bodyPr>
          <a:lstStyle/>
          <a:p>
            <a:pPr algn="ctr"/>
            <a:r>
              <a:rPr lang="en-US" sz="4800" b="1" dirty="0"/>
              <a:t>Train up a child in the way he should go and when he is old he will not turn from it.</a:t>
            </a:r>
            <a:br>
              <a:rPr lang="en-US" sz="4800" b="1" dirty="0"/>
            </a:br>
            <a:r>
              <a:rPr lang="en-US" sz="4800" b="1" dirty="0"/>
              <a:t>Proverbs 22:6</a:t>
            </a:r>
            <a:br>
              <a:rPr lang="en-US" sz="4800" b="1" dirty="0"/>
            </a:br>
            <a:br>
              <a:rPr lang="en-US" sz="4800" b="1" dirty="0"/>
            </a:br>
            <a:r>
              <a:rPr lang="en-US" sz="4800" b="1" dirty="0"/>
              <a:t>The fear of the LORD adds length to life, but the years of the wicked are cut short. </a:t>
            </a:r>
            <a:br>
              <a:rPr lang="en-US" sz="4800" b="1" dirty="0"/>
            </a:br>
            <a:r>
              <a:rPr lang="en-US" sz="4800" b="1" dirty="0"/>
              <a:t>Proverbs 10:27</a:t>
            </a:r>
            <a:endParaRPr lang="en-US" sz="5300" b="1" dirty="0"/>
          </a:p>
        </p:txBody>
      </p:sp>
      <p:sp>
        <p:nvSpPr>
          <p:cNvPr id="4" name="TextBox 3">
            <a:extLst>
              <a:ext uri="{FF2B5EF4-FFF2-40B4-BE49-F238E27FC236}">
                <a16:creationId xmlns:a16="http://schemas.microsoft.com/office/drawing/2014/main" id="{17A4E9E7-C6FD-E53C-4C9D-E22CCC3F0B86}"/>
              </a:ext>
            </a:extLst>
          </p:cNvPr>
          <p:cNvSpPr txBox="1"/>
          <p:nvPr/>
        </p:nvSpPr>
        <p:spPr>
          <a:xfrm>
            <a:off x="5486400" y="158931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38332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C957-5624-F01D-F1FB-0502024824D3}"/>
              </a:ext>
            </a:extLst>
          </p:cNvPr>
          <p:cNvSpPr>
            <a:spLocks noGrp="1"/>
          </p:cNvSpPr>
          <p:nvPr>
            <p:ph type="title"/>
          </p:nvPr>
        </p:nvSpPr>
        <p:spPr>
          <a:xfrm>
            <a:off x="160639" y="111211"/>
            <a:ext cx="11911912" cy="6623221"/>
          </a:xfrm>
        </p:spPr>
        <p:txBody>
          <a:bodyPr anchor="ctr">
            <a:normAutofit/>
          </a:bodyPr>
          <a:lstStyle/>
          <a:p>
            <a:pPr algn="ctr"/>
            <a:r>
              <a:rPr lang="en-US" sz="5900" b="1" dirty="0"/>
              <a:t>Parent with Proactive Humility</a:t>
            </a:r>
          </a:p>
        </p:txBody>
      </p:sp>
      <p:sp>
        <p:nvSpPr>
          <p:cNvPr id="4" name="TextBox 3">
            <a:extLst>
              <a:ext uri="{FF2B5EF4-FFF2-40B4-BE49-F238E27FC236}">
                <a16:creationId xmlns:a16="http://schemas.microsoft.com/office/drawing/2014/main" id="{17A4E9E7-C6FD-E53C-4C9D-E22CCC3F0B86}"/>
              </a:ext>
            </a:extLst>
          </p:cNvPr>
          <p:cNvSpPr txBox="1"/>
          <p:nvPr/>
        </p:nvSpPr>
        <p:spPr>
          <a:xfrm>
            <a:off x="5486400" y="158931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229701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C957-5624-F01D-F1FB-0502024824D3}"/>
              </a:ext>
            </a:extLst>
          </p:cNvPr>
          <p:cNvSpPr>
            <a:spLocks noGrp="1"/>
          </p:cNvSpPr>
          <p:nvPr>
            <p:ph type="title"/>
          </p:nvPr>
        </p:nvSpPr>
        <p:spPr>
          <a:xfrm>
            <a:off x="160639" y="111211"/>
            <a:ext cx="11911912" cy="6623221"/>
          </a:xfrm>
        </p:spPr>
        <p:txBody>
          <a:bodyPr anchor="ctr">
            <a:normAutofit/>
          </a:bodyPr>
          <a:lstStyle/>
          <a:p>
            <a:pPr algn="ctr"/>
            <a:r>
              <a:rPr lang="en-US" sz="5900" b="1" dirty="0"/>
              <a:t>1. Real</a:t>
            </a:r>
            <a:br>
              <a:rPr lang="en-US" sz="5900" b="1" dirty="0"/>
            </a:br>
            <a:br>
              <a:rPr lang="en-US" sz="5900" b="1" dirty="0"/>
            </a:br>
            <a:r>
              <a:rPr lang="en-US" sz="5900" b="1" dirty="0"/>
              <a:t>2. Fun</a:t>
            </a:r>
            <a:br>
              <a:rPr lang="en-US" sz="5900" b="1" dirty="0"/>
            </a:br>
            <a:br>
              <a:rPr lang="en-US" sz="5900" b="1" dirty="0"/>
            </a:br>
            <a:r>
              <a:rPr lang="en-US" sz="5900" b="1" dirty="0"/>
              <a:t>3. Secure</a:t>
            </a:r>
          </a:p>
        </p:txBody>
      </p:sp>
      <p:sp>
        <p:nvSpPr>
          <p:cNvPr id="4" name="TextBox 3">
            <a:extLst>
              <a:ext uri="{FF2B5EF4-FFF2-40B4-BE49-F238E27FC236}">
                <a16:creationId xmlns:a16="http://schemas.microsoft.com/office/drawing/2014/main" id="{17A4E9E7-C6FD-E53C-4C9D-E22CCC3F0B86}"/>
              </a:ext>
            </a:extLst>
          </p:cNvPr>
          <p:cNvSpPr txBox="1"/>
          <p:nvPr/>
        </p:nvSpPr>
        <p:spPr>
          <a:xfrm>
            <a:off x="5486400" y="158931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984371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C957-5624-F01D-F1FB-0502024824D3}"/>
              </a:ext>
            </a:extLst>
          </p:cNvPr>
          <p:cNvSpPr>
            <a:spLocks noGrp="1"/>
          </p:cNvSpPr>
          <p:nvPr>
            <p:ph type="title"/>
          </p:nvPr>
        </p:nvSpPr>
        <p:spPr>
          <a:xfrm>
            <a:off x="160639" y="111211"/>
            <a:ext cx="11911912" cy="6623221"/>
          </a:xfrm>
        </p:spPr>
        <p:txBody>
          <a:bodyPr anchor="ctr">
            <a:normAutofit/>
          </a:bodyPr>
          <a:lstStyle/>
          <a:p>
            <a:pPr algn="ctr"/>
            <a:r>
              <a:rPr lang="en-US" sz="5900" b="1" dirty="0"/>
              <a:t>Are you in the next generation?</a:t>
            </a:r>
          </a:p>
        </p:txBody>
      </p:sp>
      <p:sp>
        <p:nvSpPr>
          <p:cNvPr id="4" name="TextBox 3">
            <a:extLst>
              <a:ext uri="{FF2B5EF4-FFF2-40B4-BE49-F238E27FC236}">
                <a16:creationId xmlns:a16="http://schemas.microsoft.com/office/drawing/2014/main" id="{17A4E9E7-C6FD-E53C-4C9D-E22CCC3F0B86}"/>
              </a:ext>
            </a:extLst>
          </p:cNvPr>
          <p:cNvSpPr txBox="1"/>
          <p:nvPr/>
        </p:nvSpPr>
        <p:spPr>
          <a:xfrm>
            <a:off x="5486400" y="158931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57630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C957-5624-F01D-F1FB-0502024824D3}"/>
              </a:ext>
            </a:extLst>
          </p:cNvPr>
          <p:cNvSpPr>
            <a:spLocks noGrp="1"/>
          </p:cNvSpPr>
          <p:nvPr>
            <p:ph type="title"/>
          </p:nvPr>
        </p:nvSpPr>
        <p:spPr>
          <a:xfrm>
            <a:off x="160639" y="111211"/>
            <a:ext cx="11911912" cy="6623221"/>
          </a:xfrm>
        </p:spPr>
        <p:txBody>
          <a:bodyPr anchor="ctr">
            <a:normAutofit/>
          </a:bodyPr>
          <a:lstStyle/>
          <a:p>
            <a:pPr algn="ctr"/>
            <a:r>
              <a:rPr lang="en-US" sz="5900" b="1" dirty="0"/>
              <a:t>What is your role with the </a:t>
            </a:r>
            <a:r>
              <a:rPr lang="en-US" sz="5900" b="1"/>
              <a:t>next generation?</a:t>
            </a:r>
            <a:endParaRPr lang="en-US" sz="5900" b="1" dirty="0"/>
          </a:p>
        </p:txBody>
      </p:sp>
      <p:sp>
        <p:nvSpPr>
          <p:cNvPr id="4" name="TextBox 3">
            <a:extLst>
              <a:ext uri="{FF2B5EF4-FFF2-40B4-BE49-F238E27FC236}">
                <a16:creationId xmlns:a16="http://schemas.microsoft.com/office/drawing/2014/main" id="{17A4E9E7-C6FD-E53C-4C9D-E22CCC3F0B86}"/>
              </a:ext>
            </a:extLst>
          </p:cNvPr>
          <p:cNvSpPr txBox="1"/>
          <p:nvPr/>
        </p:nvSpPr>
        <p:spPr>
          <a:xfrm>
            <a:off x="5486400" y="158931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8847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5"/>
            <a:ext cx="12192134" cy="6857925"/>
          </a:xfrm>
          <a:prstGeom prst="rect">
            <a:avLst/>
          </a:prstGeom>
        </p:spPr>
      </p:pic>
      <p:sp>
        <p:nvSpPr>
          <p:cNvPr id="3" name="TextBox 2"/>
          <p:cNvSpPr txBox="1"/>
          <p:nvPr/>
        </p:nvSpPr>
        <p:spPr>
          <a:xfrm>
            <a:off x="16471" y="362466"/>
            <a:ext cx="7825948" cy="1231106"/>
          </a:xfrm>
          <a:prstGeom prst="rect">
            <a:avLst/>
          </a:prstGeom>
          <a:noFill/>
        </p:spPr>
        <p:txBody>
          <a:bodyPr wrap="square" rtlCol="0">
            <a:spAutoFit/>
          </a:bodyPr>
          <a:lstStyle/>
          <a:p>
            <a:pPr algn="ctr" defTabSz="914446"/>
            <a:r>
              <a:rPr lang="en-US" sz="3200" b="1" dirty="0">
                <a:solidFill>
                  <a:prstClr val="white"/>
                </a:solidFill>
                <a:latin typeface="Playfair Display" panose="00000500000000000000" pitchFamily="50" charset="0"/>
              </a:rPr>
              <a:t>River Christian Training</a:t>
            </a:r>
          </a:p>
          <a:p>
            <a:pPr algn="ctr" defTabSz="914446"/>
            <a:endParaRPr lang="en-US" sz="1200" b="1" dirty="0">
              <a:solidFill>
                <a:prstClr val="white"/>
              </a:solidFill>
              <a:latin typeface="Playfair Display" panose="00000500000000000000" pitchFamily="50" charset="0"/>
            </a:endParaRPr>
          </a:p>
          <a:p>
            <a:pPr algn="ctr" defTabSz="914446"/>
            <a:r>
              <a:rPr lang="en-US" sz="1200" b="1" dirty="0">
                <a:solidFill>
                  <a:prstClr val="white"/>
                </a:solidFill>
                <a:latin typeface="Playfair Display" panose="00000500000000000000" pitchFamily="50" charset="0"/>
              </a:rPr>
              <a:t>The Godly Home: Biblical Foundations for the Family</a:t>
            </a:r>
          </a:p>
          <a:p>
            <a:pPr defTabSz="914446"/>
            <a:r>
              <a:rPr lang="en-US" dirty="0">
                <a:solidFill>
                  <a:prstClr val="black"/>
                </a:solidFill>
              </a:rPr>
              <a:t> </a:t>
            </a:r>
            <a:endParaRPr lang="en-US" dirty="0">
              <a:solidFill>
                <a:prstClr val="white"/>
              </a:solidFill>
            </a:endParaRPr>
          </a:p>
        </p:txBody>
      </p:sp>
      <p:sp>
        <p:nvSpPr>
          <p:cNvPr id="4" name="TextBox 3"/>
          <p:cNvSpPr txBox="1"/>
          <p:nvPr/>
        </p:nvSpPr>
        <p:spPr>
          <a:xfrm>
            <a:off x="7068066" y="1902944"/>
            <a:ext cx="5033319" cy="1384995"/>
          </a:xfrm>
          <a:prstGeom prst="rect">
            <a:avLst/>
          </a:prstGeom>
          <a:noFill/>
        </p:spPr>
        <p:txBody>
          <a:bodyPr wrap="square" rtlCol="0">
            <a:spAutoFit/>
          </a:bodyPr>
          <a:lstStyle/>
          <a:p>
            <a:pPr algn="ctr" defTabSz="914446"/>
            <a:r>
              <a:rPr lang="en-US" sz="2800" b="1" dirty="0">
                <a:solidFill>
                  <a:prstClr val="white"/>
                </a:solidFill>
                <a:latin typeface="Albertus" panose="020E0702040304020204" pitchFamily="34" charset="0"/>
              </a:rPr>
              <a:t>Sun. Mar. 10</a:t>
            </a:r>
            <a:r>
              <a:rPr lang="en-US" sz="2800" b="1" baseline="30000" dirty="0">
                <a:solidFill>
                  <a:prstClr val="white"/>
                </a:solidFill>
                <a:latin typeface="Albertus" panose="020E0702040304020204" pitchFamily="34" charset="0"/>
              </a:rPr>
              <a:t>th</a:t>
            </a:r>
            <a:r>
              <a:rPr lang="en-US" sz="2800" b="1" dirty="0">
                <a:solidFill>
                  <a:prstClr val="white"/>
                </a:solidFill>
                <a:latin typeface="Albertus" panose="020E0702040304020204" pitchFamily="34" charset="0"/>
              </a:rPr>
              <a:t>, 17</a:t>
            </a:r>
            <a:r>
              <a:rPr lang="en-US" sz="2800" b="1" baseline="30000" dirty="0">
                <a:solidFill>
                  <a:prstClr val="white"/>
                </a:solidFill>
                <a:latin typeface="Albertus" panose="020E0702040304020204" pitchFamily="34" charset="0"/>
              </a:rPr>
              <a:t>th</a:t>
            </a:r>
            <a:r>
              <a:rPr lang="en-US" sz="2800" b="1" dirty="0">
                <a:solidFill>
                  <a:prstClr val="white"/>
                </a:solidFill>
                <a:latin typeface="Albertus" panose="020E0702040304020204" pitchFamily="34" charset="0"/>
              </a:rPr>
              <a:t> and 24</a:t>
            </a:r>
            <a:r>
              <a:rPr lang="en-US" sz="2800" b="1" baseline="30000" dirty="0">
                <a:solidFill>
                  <a:prstClr val="white"/>
                </a:solidFill>
                <a:latin typeface="Albertus" panose="020E0702040304020204" pitchFamily="34" charset="0"/>
              </a:rPr>
              <a:t>th</a:t>
            </a:r>
            <a:endParaRPr lang="en-US" sz="2800" b="1" dirty="0">
              <a:solidFill>
                <a:prstClr val="white"/>
              </a:solidFill>
              <a:latin typeface="Albertus" panose="020E0702040304020204" pitchFamily="34" charset="0"/>
            </a:endParaRPr>
          </a:p>
          <a:p>
            <a:pPr algn="ctr" defTabSz="914446"/>
            <a:endParaRPr lang="en-US" sz="2800" b="1" dirty="0">
              <a:solidFill>
                <a:prstClr val="white"/>
              </a:solidFill>
              <a:latin typeface="Albertus" panose="020E0702040304020204" pitchFamily="34" charset="0"/>
            </a:endParaRPr>
          </a:p>
          <a:p>
            <a:pPr algn="ctr" defTabSz="914446"/>
            <a:r>
              <a:rPr lang="en-US" sz="2800" b="1" dirty="0">
                <a:solidFill>
                  <a:prstClr val="white"/>
                </a:solidFill>
                <a:latin typeface="Albertus" panose="020E0702040304020204" pitchFamily="34" charset="0"/>
              </a:rPr>
              <a:t>2:30-4 p.m.</a:t>
            </a:r>
          </a:p>
        </p:txBody>
      </p:sp>
      <p:sp>
        <p:nvSpPr>
          <p:cNvPr id="5" name="TextBox 4"/>
          <p:cNvSpPr txBox="1"/>
          <p:nvPr/>
        </p:nvSpPr>
        <p:spPr>
          <a:xfrm>
            <a:off x="7908324" y="3763834"/>
            <a:ext cx="3657600" cy="923330"/>
          </a:xfrm>
          <a:prstGeom prst="rect">
            <a:avLst/>
          </a:prstGeom>
          <a:noFill/>
        </p:spPr>
        <p:txBody>
          <a:bodyPr wrap="square" rtlCol="0">
            <a:spAutoFit/>
          </a:bodyPr>
          <a:lstStyle/>
          <a:p>
            <a:pPr algn="ctr" defTabSz="914446"/>
            <a:r>
              <a:rPr lang="en-US" b="1" dirty="0">
                <a:solidFill>
                  <a:prstClr val="white"/>
                </a:solidFill>
                <a:latin typeface="Playfair Display" panose="00000500000000000000" pitchFamily="50" charset="0"/>
              </a:rPr>
              <a:t>To register, go to rivercc.org/rct</a:t>
            </a:r>
          </a:p>
          <a:p>
            <a:pPr algn="ctr" defTabSz="914446"/>
            <a:endParaRPr lang="en-US" b="1" dirty="0">
              <a:solidFill>
                <a:prstClr val="white"/>
              </a:solidFill>
              <a:latin typeface="Playfair Display" panose="00000500000000000000" pitchFamily="50" charset="0"/>
            </a:endParaRPr>
          </a:p>
          <a:p>
            <a:pPr algn="ctr" defTabSz="914446"/>
            <a:r>
              <a:rPr lang="en-US" b="1" dirty="0">
                <a:solidFill>
                  <a:prstClr val="white"/>
                </a:solidFill>
                <a:latin typeface="Playfair Display" panose="00000500000000000000" pitchFamily="50" charset="0"/>
              </a:rPr>
              <a:t>or scan the qr code below.</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3835" y="5173370"/>
            <a:ext cx="1393801" cy="1393801"/>
          </a:xfrm>
          <a:prstGeom prst="rect">
            <a:avLst/>
          </a:prstGeom>
        </p:spPr>
      </p:pic>
    </p:spTree>
    <p:extLst>
      <p:ext uri="{BB962C8B-B14F-4D97-AF65-F5344CB8AC3E}">
        <p14:creationId xmlns:p14="http://schemas.microsoft.com/office/powerpoint/2010/main" val="70048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5"/>
            <a:ext cx="12192134" cy="6857925"/>
          </a:xfrm>
          <a:prstGeom prst="rect">
            <a:avLst/>
          </a:prstGeom>
        </p:spPr>
      </p:pic>
      <p:sp>
        <p:nvSpPr>
          <p:cNvPr id="3" name="TextBox 2"/>
          <p:cNvSpPr txBox="1"/>
          <p:nvPr/>
        </p:nvSpPr>
        <p:spPr>
          <a:xfrm>
            <a:off x="16471" y="362466"/>
            <a:ext cx="7825948" cy="646331"/>
          </a:xfrm>
          <a:prstGeom prst="rect">
            <a:avLst/>
          </a:prstGeom>
          <a:noFill/>
        </p:spPr>
        <p:txBody>
          <a:bodyPr wrap="square" rtlCol="0">
            <a:spAutoFit/>
          </a:bodyPr>
          <a:lstStyle/>
          <a:p>
            <a:pPr algn="ctr" defTabSz="914446"/>
            <a:r>
              <a:rPr lang="en-US" sz="3600" dirty="0"/>
              <a:t>PARENTING PANELS</a:t>
            </a:r>
            <a:r>
              <a:rPr lang="en-US" sz="3600" dirty="0">
                <a:solidFill>
                  <a:prstClr val="black"/>
                </a:solidFill>
              </a:rPr>
              <a:t> </a:t>
            </a:r>
            <a:endParaRPr lang="en-US" sz="3600" dirty="0">
              <a:solidFill>
                <a:prstClr val="white"/>
              </a:solidFill>
            </a:endParaRPr>
          </a:p>
        </p:txBody>
      </p:sp>
      <p:sp>
        <p:nvSpPr>
          <p:cNvPr id="4" name="TextBox 3"/>
          <p:cNvSpPr txBox="1"/>
          <p:nvPr/>
        </p:nvSpPr>
        <p:spPr>
          <a:xfrm>
            <a:off x="7068066" y="1902944"/>
            <a:ext cx="5033319" cy="1384995"/>
          </a:xfrm>
          <a:prstGeom prst="rect">
            <a:avLst/>
          </a:prstGeom>
          <a:noFill/>
        </p:spPr>
        <p:txBody>
          <a:bodyPr wrap="square" rtlCol="0">
            <a:spAutoFit/>
          </a:bodyPr>
          <a:lstStyle/>
          <a:p>
            <a:pPr algn="ctr" defTabSz="914446"/>
            <a:r>
              <a:rPr lang="en-US" sz="2800" b="1" dirty="0">
                <a:solidFill>
                  <a:prstClr val="white"/>
                </a:solidFill>
                <a:latin typeface="Albertus" panose="020E0702040304020204" pitchFamily="34" charset="0"/>
              </a:rPr>
              <a:t>Wednesday March 27</a:t>
            </a:r>
          </a:p>
          <a:p>
            <a:pPr algn="ctr" defTabSz="914446"/>
            <a:endParaRPr lang="en-US" sz="2800" b="1" dirty="0">
              <a:solidFill>
                <a:prstClr val="white"/>
              </a:solidFill>
              <a:latin typeface="Albertus" panose="020E0702040304020204" pitchFamily="34" charset="0"/>
            </a:endParaRPr>
          </a:p>
          <a:p>
            <a:pPr algn="ctr" defTabSz="914446"/>
            <a:r>
              <a:rPr lang="en-US" sz="2800" b="1" dirty="0">
                <a:solidFill>
                  <a:prstClr val="white"/>
                </a:solidFill>
                <a:latin typeface="Albertus" panose="020E0702040304020204" pitchFamily="34" charset="0"/>
              </a:rPr>
              <a:t>6:00PM</a:t>
            </a:r>
          </a:p>
        </p:txBody>
      </p:sp>
    </p:spTree>
    <p:extLst>
      <p:ext uri="{BB962C8B-B14F-4D97-AF65-F5344CB8AC3E}">
        <p14:creationId xmlns:p14="http://schemas.microsoft.com/office/powerpoint/2010/main" val="2600271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C957-5624-F01D-F1FB-0502024824D3}"/>
              </a:ext>
            </a:extLst>
          </p:cNvPr>
          <p:cNvSpPr>
            <a:spLocks noGrp="1"/>
          </p:cNvSpPr>
          <p:nvPr>
            <p:ph type="title"/>
          </p:nvPr>
        </p:nvSpPr>
        <p:spPr>
          <a:xfrm>
            <a:off x="160639" y="111211"/>
            <a:ext cx="11911912" cy="6623221"/>
          </a:xfrm>
        </p:spPr>
        <p:txBody>
          <a:bodyPr anchor="ctr">
            <a:normAutofit/>
          </a:bodyPr>
          <a:lstStyle/>
          <a:p>
            <a:pPr algn="ctr"/>
            <a:br>
              <a:rPr lang="en-US" sz="5900" b="1" dirty="0"/>
            </a:br>
            <a:r>
              <a:rPr lang="en-US" sz="5900" b="1" dirty="0"/>
              <a:t>Theology is the truth of God applied to our lives.</a:t>
            </a:r>
          </a:p>
        </p:txBody>
      </p:sp>
      <p:sp>
        <p:nvSpPr>
          <p:cNvPr id="4" name="TextBox 3">
            <a:extLst>
              <a:ext uri="{FF2B5EF4-FFF2-40B4-BE49-F238E27FC236}">
                <a16:creationId xmlns:a16="http://schemas.microsoft.com/office/drawing/2014/main" id="{17A4E9E7-C6FD-E53C-4C9D-E22CCC3F0B86}"/>
              </a:ext>
            </a:extLst>
          </p:cNvPr>
          <p:cNvSpPr txBox="1"/>
          <p:nvPr/>
        </p:nvSpPr>
        <p:spPr>
          <a:xfrm>
            <a:off x="5486400" y="158931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04695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C957-5624-F01D-F1FB-0502024824D3}"/>
              </a:ext>
            </a:extLst>
          </p:cNvPr>
          <p:cNvSpPr>
            <a:spLocks noGrp="1"/>
          </p:cNvSpPr>
          <p:nvPr>
            <p:ph type="title"/>
          </p:nvPr>
        </p:nvSpPr>
        <p:spPr>
          <a:xfrm>
            <a:off x="160639" y="111211"/>
            <a:ext cx="11911912" cy="6623221"/>
          </a:xfrm>
        </p:spPr>
        <p:txBody>
          <a:bodyPr anchor="ctr">
            <a:normAutofit/>
          </a:bodyPr>
          <a:lstStyle/>
          <a:p>
            <a:pPr algn="ctr"/>
            <a:br>
              <a:rPr lang="en-US" sz="5900" b="1" dirty="0"/>
            </a:br>
            <a:r>
              <a:rPr lang="en-US" sz="5900" b="1" dirty="0"/>
              <a:t>1. Believe you have more control than you do.</a:t>
            </a:r>
            <a:br>
              <a:rPr lang="en-US" sz="5900" b="1" dirty="0"/>
            </a:br>
            <a:br>
              <a:rPr lang="en-US" sz="5900" b="1" dirty="0"/>
            </a:br>
            <a:r>
              <a:rPr lang="en-US" sz="5900" b="1" dirty="0"/>
              <a:t>2. Believe you have less agency than you do.</a:t>
            </a:r>
          </a:p>
        </p:txBody>
      </p:sp>
      <p:sp>
        <p:nvSpPr>
          <p:cNvPr id="4" name="TextBox 3">
            <a:extLst>
              <a:ext uri="{FF2B5EF4-FFF2-40B4-BE49-F238E27FC236}">
                <a16:creationId xmlns:a16="http://schemas.microsoft.com/office/drawing/2014/main" id="{17A4E9E7-C6FD-E53C-4C9D-E22CCC3F0B86}"/>
              </a:ext>
            </a:extLst>
          </p:cNvPr>
          <p:cNvSpPr txBox="1"/>
          <p:nvPr/>
        </p:nvSpPr>
        <p:spPr>
          <a:xfrm>
            <a:off x="5486400" y="158931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523865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C957-5624-F01D-F1FB-0502024824D3}"/>
              </a:ext>
            </a:extLst>
          </p:cNvPr>
          <p:cNvSpPr>
            <a:spLocks noGrp="1"/>
          </p:cNvSpPr>
          <p:nvPr>
            <p:ph type="title"/>
          </p:nvPr>
        </p:nvSpPr>
        <p:spPr>
          <a:xfrm>
            <a:off x="160639" y="111211"/>
            <a:ext cx="11911912" cy="6623221"/>
          </a:xfrm>
        </p:spPr>
        <p:txBody>
          <a:bodyPr anchor="ctr">
            <a:normAutofit/>
          </a:bodyPr>
          <a:lstStyle/>
          <a:p>
            <a:pPr algn="ctr"/>
            <a:endParaRPr lang="en-US" sz="5900" b="1" dirty="0"/>
          </a:p>
        </p:txBody>
      </p:sp>
      <p:sp>
        <p:nvSpPr>
          <p:cNvPr id="4" name="TextBox 3">
            <a:extLst>
              <a:ext uri="{FF2B5EF4-FFF2-40B4-BE49-F238E27FC236}">
                <a16:creationId xmlns:a16="http://schemas.microsoft.com/office/drawing/2014/main" id="{17A4E9E7-C6FD-E53C-4C9D-E22CCC3F0B86}"/>
              </a:ext>
            </a:extLst>
          </p:cNvPr>
          <p:cNvSpPr txBox="1"/>
          <p:nvPr/>
        </p:nvSpPr>
        <p:spPr>
          <a:xfrm>
            <a:off x="5486400" y="1589314"/>
            <a:ext cx="184731" cy="369332"/>
          </a:xfrm>
          <a:prstGeom prst="rect">
            <a:avLst/>
          </a:prstGeom>
          <a:noFill/>
        </p:spPr>
        <p:txBody>
          <a:bodyPr wrap="none" rtlCol="0">
            <a:spAutoFit/>
          </a:bodyPr>
          <a:lstStyle/>
          <a:p>
            <a:endParaRPr lang="en-US" dirty="0"/>
          </a:p>
        </p:txBody>
      </p:sp>
      <p:pic>
        <p:nvPicPr>
          <p:cNvPr id="3" name="Picture 2" descr="A picture containing line, text, screenshot, font&#10;&#10;Description automatically generated">
            <a:extLst>
              <a:ext uri="{FF2B5EF4-FFF2-40B4-BE49-F238E27FC236}">
                <a16:creationId xmlns:a16="http://schemas.microsoft.com/office/drawing/2014/main" id="{881F9329-880A-14B4-E813-F2E234F4BF77}"/>
              </a:ext>
            </a:extLst>
          </p:cNvPr>
          <p:cNvPicPr>
            <a:picLocks noChangeAspect="1"/>
          </p:cNvPicPr>
          <p:nvPr/>
        </p:nvPicPr>
        <p:blipFill rotWithShape="1">
          <a:blip r:embed="rId2">
            <a:extLst>
              <a:ext uri="{28A0092B-C50C-407E-A947-70E740481C1C}">
                <a14:useLocalDpi xmlns:a14="http://schemas.microsoft.com/office/drawing/2010/main" val="0"/>
              </a:ext>
            </a:extLst>
          </a:blip>
          <a:srcRect t="750" b="750"/>
          <a:stretch/>
        </p:blipFill>
        <p:spPr>
          <a:xfrm>
            <a:off x="3308892" y="592734"/>
            <a:ext cx="6496050" cy="5193030"/>
          </a:xfrm>
          <a:prstGeom prst="rect">
            <a:avLst/>
          </a:prstGeom>
          <a:ln>
            <a:solidFill>
              <a:schemeClr val="accent1"/>
            </a:solidFill>
          </a:ln>
        </p:spPr>
      </p:pic>
    </p:spTree>
    <p:extLst>
      <p:ext uri="{BB962C8B-B14F-4D97-AF65-F5344CB8AC3E}">
        <p14:creationId xmlns:p14="http://schemas.microsoft.com/office/powerpoint/2010/main" val="1643001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C957-5624-F01D-F1FB-0502024824D3}"/>
              </a:ext>
            </a:extLst>
          </p:cNvPr>
          <p:cNvSpPr>
            <a:spLocks noGrp="1"/>
          </p:cNvSpPr>
          <p:nvPr>
            <p:ph type="title" idx="4294967295"/>
          </p:nvPr>
        </p:nvSpPr>
        <p:spPr>
          <a:xfrm>
            <a:off x="279400" y="111125"/>
            <a:ext cx="11912600" cy="6623050"/>
          </a:xfrm>
        </p:spPr>
        <p:txBody>
          <a:bodyPr anchor="ctr">
            <a:normAutofit/>
          </a:bodyPr>
          <a:lstStyle/>
          <a:p>
            <a:pPr algn="ctr"/>
            <a:r>
              <a:rPr lang="en-US" sz="5900" b="1" dirty="0"/>
              <a:t>So then, men ought to regard us as servants of Christ and as those entrusted with the secret things of God. Now it is required that those who have been given a trust must prove faithful. </a:t>
            </a:r>
            <a:br>
              <a:rPr lang="en-US" sz="5900" b="1" dirty="0"/>
            </a:br>
            <a:r>
              <a:rPr lang="en-US" sz="5900" b="1" dirty="0"/>
              <a:t>1 Cor. 4:1,2</a:t>
            </a:r>
          </a:p>
        </p:txBody>
      </p:sp>
      <p:sp>
        <p:nvSpPr>
          <p:cNvPr id="4" name="TextBox 3">
            <a:extLst>
              <a:ext uri="{FF2B5EF4-FFF2-40B4-BE49-F238E27FC236}">
                <a16:creationId xmlns:a16="http://schemas.microsoft.com/office/drawing/2014/main" id="{17A4E9E7-C6FD-E53C-4C9D-E22CCC3F0B86}"/>
              </a:ext>
            </a:extLst>
          </p:cNvPr>
          <p:cNvSpPr txBox="1"/>
          <p:nvPr/>
        </p:nvSpPr>
        <p:spPr>
          <a:xfrm>
            <a:off x="5486400" y="158931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08070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EC957-5624-F01D-F1FB-0502024824D3}"/>
              </a:ext>
            </a:extLst>
          </p:cNvPr>
          <p:cNvSpPr>
            <a:spLocks noGrp="1"/>
          </p:cNvSpPr>
          <p:nvPr>
            <p:ph type="title"/>
          </p:nvPr>
        </p:nvSpPr>
        <p:spPr>
          <a:xfrm>
            <a:off x="160639" y="111211"/>
            <a:ext cx="11911912" cy="6623221"/>
          </a:xfrm>
        </p:spPr>
        <p:txBody>
          <a:bodyPr anchor="ctr">
            <a:normAutofit/>
          </a:bodyPr>
          <a:lstStyle/>
          <a:p>
            <a:pPr algn="ctr"/>
            <a:r>
              <a:rPr lang="en-US" sz="5900" b="1" dirty="0"/>
              <a:t>It doesn’t all depend on me.</a:t>
            </a:r>
            <a:br>
              <a:rPr lang="en-US" sz="5900" b="1" dirty="0"/>
            </a:br>
            <a:br>
              <a:rPr lang="en-US" sz="5900" b="1" dirty="0"/>
            </a:br>
            <a:r>
              <a:rPr lang="en-US" sz="5900" b="1" dirty="0"/>
              <a:t>I cannot guarantee all outcomes.</a:t>
            </a:r>
            <a:br>
              <a:rPr lang="en-US" sz="5900" b="1" dirty="0"/>
            </a:br>
            <a:br>
              <a:rPr lang="en-US" sz="5900" b="1" dirty="0"/>
            </a:br>
            <a:r>
              <a:rPr lang="en-US" sz="5900" b="1" dirty="0"/>
              <a:t>Don’t chase shiny objects!</a:t>
            </a:r>
          </a:p>
        </p:txBody>
      </p:sp>
      <p:sp>
        <p:nvSpPr>
          <p:cNvPr id="4" name="TextBox 3">
            <a:extLst>
              <a:ext uri="{FF2B5EF4-FFF2-40B4-BE49-F238E27FC236}">
                <a16:creationId xmlns:a16="http://schemas.microsoft.com/office/drawing/2014/main" id="{17A4E9E7-C6FD-E53C-4C9D-E22CCC3F0B86}"/>
              </a:ext>
            </a:extLst>
          </p:cNvPr>
          <p:cNvSpPr txBox="1"/>
          <p:nvPr/>
        </p:nvSpPr>
        <p:spPr>
          <a:xfrm>
            <a:off x="5486400" y="158931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09966128"/>
      </p:ext>
    </p:extLst>
  </p:cSld>
  <p:clrMapOvr>
    <a:masterClrMapping/>
  </p:clrMapOvr>
</p:sld>
</file>

<file path=ppt/theme/theme1.xml><?xml version="1.0" encoding="utf-8"?>
<a:theme xmlns:a="http://schemas.openxmlformats.org/drawingml/2006/main" name="RCC Logo">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C_Sermon_2023" id="{10CAE991-DE82-AE42-89BF-6EB3E86DD835}" vid="{7432DD4D-A3EB-1F4D-839B-8750481A6543}"/>
    </a:ext>
  </a:extLst>
</a:theme>
</file>

<file path=ppt/theme/theme2.xml><?xml version="1.0" encoding="utf-8"?>
<a:theme xmlns:a="http://schemas.openxmlformats.org/drawingml/2006/main" name="RCC No Logo">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C_Sermon_2023" id="{10CAE991-DE82-AE42-89BF-6EB3E86DD835}" vid="{6A09B206-E887-004F-90E0-89B15CAFF9FC}"/>
    </a:ext>
  </a:extLst>
</a:theme>
</file>

<file path=ppt/theme/theme3.xml><?xml version="1.0" encoding="utf-8"?>
<a:theme xmlns:a="http://schemas.openxmlformats.org/drawingml/2006/main" name="Whi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CC_Sermon_2023" id="{10CAE991-DE82-AE42-89BF-6EB3E86DD835}" vid="{E8615E43-A006-4147-8647-2EB0A157C5F5}"/>
    </a:ext>
  </a:extLst>
</a:theme>
</file>

<file path=docProps/app.xml><?xml version="1.0" encoding="utf-8"?>
<Properties xmlns="http://schemas.openxmlformats.org/officeDocument/2006/extended-properties" xmlns:vt="http://schemas.openxmlformats.org/officeDocument/2006/docPropsVTypes">
  <Template>RCC Logo</Template>
  <TotalTime>459</TotalTime>
  <Words>470</Words>
  <Application>Microsoft Macintosh PowerPoint</Application>
  <PresentationFormat>Widescreen</PresentationFormat>
  <Paragraphs>34</Paragraphs>
  <Slides>25</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25</vt:i4>
      </vt:variant>
    </vt:vector>
  </HeadingPairs>
  <TitlesOfParts>
    <vt:vector size="33" baseType="lpstr">
      <vt:lpstr>Albertus</vt:lpstr>
      <vt:lpstr>Arial</vt:lpstr>
      <vt:lpstr>Calibri</vt:lpstr>
      <vt:lpstr>Calibri Light</vt:lpstr>
      <vt:lpstr>Playfair Display</vt:lpstr>
      <vt:lpstr>RCC Logo</vt:lpstr>
      <vt:lpstr>RCC No Logo</vt:lpstr>
      <vt:lpstr>White</vt:lpstr>
      <vt:lpstr>PowerPoint Presentation</vt:lpstr>
      <vt:lpstr>PowerPoint Presentation</vt:lpstr>
      <vt:lpstr>PowerPoint Presentation</vt:lpstr>
      <vt:lpstr>PowerPoint Presentation</vt:lpstr>
      <vt:lpstr> Theology is the truth of God applied to our lives.</vt:lpstr>
      <vt:lpstr> 1. Believe you have more control than you do.  2. Believe you have less agency than you do.</vt:lpstr>
      <vt:lpstr>PowerPoint Presentation</vt:lpstr>
      <vt:lpstr>So then, men ought to regard us as servants of Christ and as those entrusted with the secret things of God. Now it is required that those who have been given a trust must prove faithful.  1 Cor. 4:1,2</vt:lpstr>
      <vt:lpstr>It doesn’t all depend on me.  I cannot guarantee all outcomes.  Don’t chase shiny objects!</vt:lpstr>
      <vt:lpstr>Philosophy  (Love of Wisdom)</vt:lpstr>
      <vt:lpstr>Parenting Works,  just keep doing it.</vt:lpstr>
      <vt:lpstr>1. What is your goal?  2. What is your role?  3. What principles and processes will you put in place?</vt:lpstr>
      <vt:lpstr>1. Goal as a parent.  For by him all things were created: things in heaven and on earth, visible and invisible, whether thrones or powers or rulers or authorities; all things were created by him and for him. Col. 1:16</vt:lpstr>
      <vt:lpstr>2. Role as a parent.  Be found faithful. 1 Corinthians 4:2</vt:lpstr>
      <vt:lpstr>3. Faithfulness lived out in action. -Faithfulness requires community -Faithfulness is direction not perfection</vt:lpstr>
      <vt:lpstr>1. Long term faithfulness requires community.</vt:lpstr>
      <vt:lpstr>2. Faithfulness is direction not perfection.</vt:lpstr>
      <vt:lpstr>Relationship with God is essential.</vt:lpstr>
      <vt:lpstr>Above all else guard your heart, out of it flow all the issues of life.  Proverbs 4:23  Do not be anxious about anything, but in everything, by prayer and petition, with thanksgiving, present your requests to God. And the peace of God, which transcends all understanding, will guard your hearts and your minds in Christ Jesus. Philippians 4:6,7</vt:lpstr>
      <vt:lpstr>Do I get a guarantee?</vt:lpstr>
      <vt:lpstr>Train up a child in the way he should go and when he is old he will not turn from it. Proverbs 22:6  The fear of the LORD adds length to life, but the years of the wicked are cut short.  Proverbs 10:27</vt:lpstr>
      <vt:lpstr>Parent with Proactive Humility</vt:lpstr>
      <vt:lpstr>1. Real  2. Fun  3. Secure</vt:lpstr>
      <vt:lpstr>Are you in the next generation?</vt:lpstr>
      <vt:lpstr>What is your role with the next generation?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terry williams</dc:creator>
  <cp:lastModifiedBy>Microsoft Office User</cp:lastModifiedBy>
  <cp:revision>27</cp:revision>
  <dcterms:created xsi:type="dcterms:W3CDTF">2023-01-04T22:18:55Z</dcterms:created>
  <dcterms:modified xsi:type="dcterms:W3CDTF">2024-03-03T14:42:04Z</dcterms:modified>
</cp:coreProperties>
</file>