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394" r:id="rId4"/>
    <p:sldId id="400" r:id="rId5"/>
    <p:sldId id="401" r:id="rId6"/>
    <p:sldId id="402" r:id="rId7"/>
    <p:sldId id="413" r:id="rId8"/>
    <p:sldId id="414" r:id="rId9"/>
    <p:sldId id="415" r:id="rId10"/>
    <p:sldId id="416" r:id="rId11"/>
    <p:sldId id="403" r:id="rId12"/>
    <p:sldId id="404" r:id="rId13"/>
    <p:sldId id="405" r:id="rId14"/>
    <p:sldId id="417" r:id="rId15"/>
    <p:sldId id="406" r:id="rId16"/>
    <p:sldId id="407" r:id="rId17"/>
    <p:sldId id="408" r:id="rId18"/>
    <p:sldId id="409" r:id="rId19"/>
    <p:sldId id="410" r:id="rId20"/>
    <p:sldId id="41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405"/>
  </p:normalViewPr>
  <p:slideViewPr>
    <p:cSldViewPr snapToGrid="0">
      <p:cViewPr varScale="1">
        <p:scale>
          <a:sx n="109" d="100"/>
          <a:sy n="109" d="100"/>
        </p:scale>
        <p:origin x="216"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3/17/24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2801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"But the Helper, the Holy Spirit, whom the Father will send in my name, he will teach you all things and bring to your remembrance all that I have said to you."</a:t>
            </a:r>
            <a:br>
              <a:rPr lang="en-US" sz="5900" b="1" dirty="0"/>
            </a:br>
            <a:r>
              <a:rPr lang="en-US" sz="5900" b="1" dirty="0"/>
              <a:t>John 14:26</a:t>
            </a:r>
            <a:br>
              <a:rPr lang="en-US" sz="5900" b="1" dirty="0"/>
            </a:b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43001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Perspicuity</a:t>
            </a:r>
            <a:br>
              <a:rPr lang="en-US" sz="5900" b="1" dirty="0"/>
            </a:br>
            <a:r>
              <a:rPr lang="en-US" sz="5900" b="1" dirty="0"/>
              <a:t>(clarity)</a:t>
            </a:r>
            <a:br>
              <a:rPr lang="en-US" sz="5900" b="1" dirty="0"/>
            </a:br>
            <a:br>
              <a:rPr lang="en-US" sz="5900" b="1" dirty="0"/>
            </a:br>
            <a:r>
              <a:rPr lang="en-US" sz="5900" b="1" dirty="0"/>
              <a:t>Perspicuity &amp; Perspiration</a:t>
            </a:r>
            <a:br>
              <a:rPr lang="en-US" sz="5900" b="1" dirty="0"/>
            </a:br>
            <a:r>
              <a:rPr lang="en-US" sz="5900" b="1" dirty="0"/>
              <a:t>(Grace &amp; Grit)</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0807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5400" b="1" dirty="0"/>
              <a:t>Repeat them to your children. Talk about them when you sit in your house and when you walk along the road, when you lie down and when you get up. Bind them as a sign on your hand and let them be a symbol on your forehead., Write them on the doorposts of your house and on your city gates.</a:t>
            </a:r>
            <a:br>
              <a:rPr lang="en-US" sz="4000" b="1" dirty="0"/>
            </a:br>
            <a:r>
              <a:rPr lang="en-US" sz="4000" b="1" dirty="0"/>
              <a:t>Deut. 6:4-9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3124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For everything that was written in the past was written to teach us, so that through endurance and the encouragement of the Scriptures we might have hope. </a:t>
            </a:r>
            <a:br>
              <a:rPr lang="en-US" sz="5900" b="1" dirty="0"/>
            </a:br>
            <a:r>
              <a:rPr lang="en-US" sz="5900" b="1" dirty="0"/>
              <a:t>Romans 14:4</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09966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Are you called to be a curse breaker?</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1730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5400" b="1" dirty="0"/>
              <a:t>Having believed, you were marked in him with a seal, the promised Holy Spirit, who is a deposit guaranteeing our inheritance until the redemption of those who are God’s possession—to the praise of his glory</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24007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 Gospel covers our guilt!</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862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If you are up next, get ready now!</a:t>
            </a:r>
            <a:br>
              <a:rPr lang="en-US" sz="5900" b="1" dirty="0"/>
            </a:br>
            <a:br>
              <a:rPr lang="en-US" sz="5900" b="1" dirty="0"/>
            </a:br>
            <a:r>
              <a:rPr lang="en-US" sz="5900" b="1" dirty="0"/>
              <a:t>Decide</a:t>
            </a:r>
            <a:br>
              <a:rPr lang="en-US" sz="5900" b="1" dirty="0"/>
            </a:br>
            <a:r>
              <a:rPr lang="en-US" sz="5900" b="1" dirty="0"/>
              <a:t>Reject</a:t>
            </a:r>
            <a:br>
              <a:rPr lang="en-US" sz="5900" b="1" dirty="0"/>
            </a:br>
            <a:r>
              <a:rPr lang="en-US" sz="5900" b="1" dirty="0"/>
              <a:t>Love</a:t>
            </a:r>
            <a:br>
              <a:rPr lang="en-US" sz="5900" b="1" dirty="0"/>
            </a:br>
            <a:r>
              <a:rPr lang="en-US" sz="5900" b="1" dirty="0"/>
              <a:t>Train</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755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 church is uniquely positioned and empowered for multi-generational trust and impact.</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096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800" b="1" dirty="0"/>
              <a:t>Every generation</a:t>
            </a:r>
            <a:br>
              <a:rPr lang="en-US" sz="4800" b="1" dirty="0"/>
            </a:br>
            <a:r>
              <a:rPr lang="en-US" sz="4800" b="1" dirty="0"/>
              <a:t>Blames the one before</a:t>
            </a:r>
            <a:br>
              <a:rPr lang="en-US" sz="4800" b="1" dirty="0"/>
            </a:br>
            <a:r>
              <a:rPr lang="en-US" sz="4800" b="1" dirty="0"/>
              <a:t>And all of their frustrations</a:t>
            </a:r>
            <a:br>
              <a:rPr lang="en-US" sz="4800" b="1" dirty="0"/>
            </a:br>
            <a:r>
              <a:rPr lang="en-US" sz="4800" b="1" dirty="0"/>
              <a:t>Come beating on your door</a:t>
            </a:r>
            <a:br>
              <a:rPr lang="en-US" sz="4800" b="1" dirty="0"/>
            </a:br>
            <a:r>
              <a:rPr lang="en-US" sz="4800" b="1" dirty="0"/>
              <a:t>I know that I'm a prisoner</a:t>
            </a:r>
            <a:br>
              <a:rPr lang="en-US" sz="4800" b="1" dirty="0"/>
            </a:br>
            <a:r>
              <a:rPr lang="en-US" sz="4800" b="1" dirty="0"/>
              <a:t>To all my Father held so dear</a:t>
            </a:r>
            <a:br>
              <a:rPr lang="en-US" sz="4800" b="1" dirty="0"/>
            </a:br>
            <a:r>
              <a:rPr lang="en-US" sz="4800" b="1" dirty="0"/>
              <a:t>I know that I'm a hostage</a:t>
            </a:r>
            <a:br>
              <a:rPr lang="en-US" sz="4800" b="1" dirty="0"/>
            </a:br>
            <a:r>
              <a:rPr lang="en-US" sz="4800" b="1" dirty="0"/>
              <a:t>To all his hopes and fears</a:t>
            </a:r>
            <a:br>
              <a:rPr lang="en-US" sz="4800" b="1" dirty="0"/>
            </a:br>
            <a:r>
              <a:rPr lang="en-US" sz="4800" b="1" dirty="0"/>
              <a:t>I just wish I could have told him</a:t>
            </a:r>
            <a:br>
              <a:rPr lang="en-US" sz="4800" b="1" dirty="0"/>
            </a:br>
            <a:r>
              <a:rPr lang="en-US" sz="4800" b="1" dirty="0"/>
              <a:t> in the living years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2697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Your turn next?</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1613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000" b="1" dirty="0"/>
              <a:t> “Listen, Israel: The Lord our God, the Lord is one., Love the Lord your God with all your heart, with all your soul, and with all your strength. These words that I am giving you today are to be in your heart. Repeat them to your children. Talk about them when you sit in your house and when you walk along the road, when you lie down and when you get up. Bind them as a sign on your hand and let them be a symbol on your forehead., Write them on the doorposts of your house and on your city gates.”</a:t>
            </a:r>
            <a:br>
              <a:rPr lang="en-US" sz="4000" b="1" dirty="0"/>
            </a:br>
            <a:r>
              <a:rPr lang="en-US" sz="4000" b="1" dirty="0"/>
              <a:t>Deut. 6:4-9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3787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7200" b="1" dirty="0"/>
              <a:t> “Listen, Israel:</a:t>
            </a:r>
            <a:br>
              <a:rPr lang="en-US" sz="4000" b="1" dirty="0"/>
            </a:br>
            <a:r>
              <a:rPr lang="en-US" sz="4000" b="1" dirty="0"/>
              <a:t>Deut. 6:4-9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7719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6000" b="1" dirty="0"/>
              <a:t>The Lord our God, the Lord is one</a:t>
            </a:r>
            <a:br>
              <a:rPr lang="en-US" sz="4000" b="1" dirty="0"/>
            </a:br>
            <a:r>
              <a:rPr lang="en-US" sz="4000" b="1" dirty="0"/>
              <a:t>Deut. 6:4-9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6707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6000" b="1" dirty="0"/>
              <a:t>Love the Lord your God with all your heart, with all your soul, and with all your strength. </a:t>
            </a:r>
            <a:br>
              <a:rPr lang="en-US" sz="4000" b="1" u="sng" dirty="0"/>
            </a:br>
            <a:r>
              <a:rPr lang="en-US" sz="4000" b="1" dirty="0"/>
              <a:t>Deut. 6:4-9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41456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6000" b="1" dirty="0"/>
              <a:t>These words that I am giving you today are to be in your heart.</a:t>
            </a:r>
            <a:br>
              <a:rPr lang="en-US" sz="4000" b="1" dirty="0"/>
            </a:br>
            <a:r>
              <a:rPr lang="en-US" sz="4000" b="1" dirty="0"/>
              <a:t>Deut. 6:4-9</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8284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“This is the covenant I will make with the people of Israel after that time,” declares the LORD. “I will put my law in their minds and write it on their hearts. I will be their God, and they will be my people. </a:t>
            </a:r>
            <a:br>
              <a:rPr lang="en-US" sz="5900" b="1" dirty="0"/>
            </a:br>
            <a:r>
              <a:rPr lang="en-US" sz="5900" b="1" dirty="0"/>
              <a:t>Jeremiah 31:33</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04695317"/>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421</TotalTime>
  <Words>553</Words>
  <Application>Microsoft Macintosh PowerPoint</Application>
  <PresentationFormat>Widescreen</PresentationFormat>
  <Paragraphs>17</Paragraphs>
  <Slides>18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Calibri Light</vt:lpstr>
      <vt:lpstr>RCC Logo</vt:lpstr>
      <vt:lpstr>RCC No Logo</vt:lpstr>
      <vt:lpstr>White</vt:lpstr>
      <vt:lpstr>PowerPoint Presentation</vt:lpstr>
      <vt:lpstr>Every generation Blames the one before And all of their frustrations Come beating on your door I know that I'm a prisoner To all my Father held so dear I know that I'm a hostage To all his hopes and fears I just wish I could have told him  in the living years</vt:lpstr>
      <vt:lpstr>Your turn next?</vt:lpstr>
      <vt:lpstr> “Listen, Israel: The Lord our God, the Lord is one., Love the Lord your God with all your heart, with all your soul, and with all your strength. These words that I am giving you today are to be in your heart. Repeat them to your children. Talk about them when you sit in your house and when you walk along the road, when you lie down and when you get up. Bind them as a sign on your hand and let them be a symbol on your forehead., Write them on the doorposts of your house and on your city gates.” Deut. 6:4-9</vt:lpstr>
      <vt:lpstr> “Listen, Israel: Deut. 6:4-9</vt:lpstr>
      <vt:lpstr>The Lord our God, the Lord is one Deut. 6:4-9</vt:lpstr>
      <vt:lpstr>Love the Lord your God with all your heart, with all your soul, and with all your strength.  Deut. 6:4-9</vt:lpstr>
      <vt:lpstr>These words that I am giving you today are to be in your heart. Deut. 6:4-9</vt:lpstr>
      <vt:lpstr>“This is the covenant I will make with the people of Israel after that time,” declares the LORD. “I will put my law in their minds and write it on their hearts. I will be their God, and they will be my people.  Jeremiah 31:33</vt:lpstr>
      <vt:lpstr>"But the Helper, the Holy Spirit, whom the Father will send in my name, he will teach you all things and bring to your remembrance all that I have said to you." John 14:26 </vt:lpstr>
      <vt:lpstr>Perspicuity (clarity)  Perspicuity &amp; Perspiration (Grace &amp; Grit)</vt:lpstr>
      <vt:lpstr>Repeat them to your children. Talk about them when you sit in your house and when you walk along the road, when you lie down and when you get up. Bind them as a sign on your hand and let them be a symbol on your forehead., Write them on the doorposts of your house and on your city gates. Deut. 6:4-9</vt:lpstr>
      <vt:lpstr>For everything that was written in the past was written to teach us, so that through endurance and the encouragement of the Scriptures we might have hope.  Romans 14:4</vt:lpstr>
      <vt:lpstr>Are you called to be a curse breaker?</vt:lpstr>
      <vt:lpstr>Having believed, you were marked in him with a seal, the promised Holy Spirit, who is a deposit guaranteeing our inheritance until the redemption of those who are God’s possession—to the praise of his glory</vt:lpstr>
      <vt:lpstr>The Gospel covers our guilt!</vt:lpstr>
      <vt:lpstr>If you are up next, get ready now!  Decide Reject Love Train</vt:lpstr>
      <vt:lpstr>The church is uniquely positioned and empowered for multi-generational trust and 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28</cp:revision>
  <dcterms:created xsi:type="dcterms:W3CDTF">2023-01-04T22:18:55Z</dcterms:created>
  <dcterms:modified xsi:type="dcterms:W3CDTF">2024-03-17T13:46:00Z</dcterms:modified>
</cp:coreProperties>
</file>