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sldIdLst>
    <p:sldId id="413" r:id="rId4"/>
    <p:sldId id="428" r:id="rId5"/>
    <p:sldId id="415" r:id="rId6"/>
    <p:sldId id="416" r:id="rId7"/>
    <p:sldId id="401" r:id="rId8"/>
    <p:sldId id="417" r:id="rId9"/>
    <p:sldId id="418" r:id="rId10"/>
    <p:sldId id="420" r:id="rId11"/>
    <p:sldId id="421" r:id="rId12"/>
    <p:sldId id="422" r:id="rId13"/>
    <p:sldId id="423" r:id="rId14"/>
    <p:sldId id="424" r:id="rId15"/>
    <p:sldId id="425" r:id="rId16"/>
    <p:sldId id="426" r:id="rId17"/>
    <p:sldId id="42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p:restoredTop sz="96405"/>
  </p:normalViewPr>
  <p:slideViewPr>
    <p:cSldViewPr snapToGrid="0">
      <p:cViewPr varScale="1">
        <p:scale>
          <a:sx n="109" d="100"/>
          <a:sy n="109" d="100"/>
        </p:scale>
        <p:origin x="216" y="6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12/3/23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3335" y="601344"/>
            <a:ext cx="8465331" cy="5655312"/>
          </a:xfrm>
          <a:prstGeom prst="rect">
            <a:avLst/>
          </a:prstGeom>
        </p:spPr>
      </p:pic>
    </p:spTree>
    <p:extLst>
      <p:ext uri="{BB962C8B-B14F-4D97-AF65-F5344CB8AC3E}">
        <p14:creationId xmlns:p14="http://schemas.microsoft.com/office/powerpoint/2010/main" val="795524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3800" b="1" dirty="0">
                <a:effectLst/>
              </a:rPr>
              <a:t>Maintain God’s Purpose</a:t>
            </a:r>
            <a:br>
              <a:rPr lang="en-US" sz="3800" b="1" dirty="0">
                <a:effectLst/>
              </a:rPr>
            </a:br>
            <a:r>
              <a:rPr lang="en-US" sz="3800" b="1" dirty="0">
                <a:effectLst/>
              </a:rPr>
              <a:t>(</a:t>
            </a:r>
            <a:r>
              <a:rPr lang="en-US" sz="3200" b="1" dirty="0">
                <a:effectLst/>
              </a:rPr>
              <a:t>Reach the lost, make disciples, baptize, teach the Word)</a:t>
            </a:r>
            <a:br>
              <a:rPr lang="en-US" sz="3200" b="1" dirty="0">
                <a:effectLst/>
              </a:rPr>
            </a:br>
            <a:br>
              <a:rPr lang="en-US" sz="3200" b="1" dirty="0">
                <a:effectLst/>
              </a:rPr>
            </a:br>
            <a:br>
              <a:rPr lang="en-US" sz="3200" b="1" dirty="0">
                <a:effectLst/>
              </a:rPr>
            </a:br>
            <a:br>
              <a:rPr lang="en-US" sz="3200" b="1" dirty="0">
                <a:effectLst/>
              </a:rPr>
            </a:br>
            <a:endParaRPr lang="en-US" sz="38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Purposefully</a:t>
            </a:r>
            <a:endParaRPr lang="en-US" sz="4400" b="1" dirty="0"/>
          </a:p>
        </p:txBody>
      </p:sp>
    </p:spTree>
    <p:extLst>
      <p:ext uri="{BB962C8B-B14F-4D97-AF65-F5344CB8AC3E}">
        <p14:creationId xmlns:p14="http://schemas.microsoft.com/office/powerpoint/2010/main" val="3643329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3800" b="1" dirty="0">
                <a:effectLst/>
              </a:rPr>
              <a:t>Maintain God’s Purpose</a:t>
            </a:r>
            <a:br>
              <a:rPr lang="en-US" sz="3800" b="1" dirty="0">
                <a:effectLst/>
              </a:rPr>
            </a:br>
            <a:r>
              <a:rPr lang="en-US" sz="3800" b="1" dirty="0">
                <a:effectLst/>
              </a:rPr>
              <a:t>(</a:t>
            </a:r>
            <a:r>
              <a:rPr lang="en-US" sz="3200" b="1" dirty="0">
                <a:effectLst/>
              </a:rPr>
              <a:t>Reach the lost, make disciples, baptize, teach the Word)</a:t>
            </a:r>
            <a:br>
              <a:rPr lang="en-US" sz="3200" b="1" dirty="0">
                <a:effectLst/>
              </a:rPr>
            </a:br>
            <a:br>
              <a:rPr lang="en-US" sz="3200" b="1" dirty="0">
                <a:effectLst/>
              </a:rPr>
            </a:br>
            <a:r>
              <a:rPr lang="en-US" sz="3800" b="1" dirty="0">
                <a:effectLst/>
              </a:rPr>
              <a:t>Be Intentional</a:t>
            </a:r>
            <a:br>
              <a:rPr lang="en-US" sz="3800" b="1" dirty="0">
                <a:effectLst/>
              </a:rPr>
            </a:br>
            <a:br>
              <a:rPr lang="en-US" sz="3800" b="1" dirty="0">
                <a:effectLst/>
              </a:rPr>
            </a:br>
            <a:endParaRPr lang="en-US" sz="38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Purposefully</a:t>
            </a:r>
            <a:endParaRPr lang="en-US" sz="4400" b="1" dirty="0"/>
          </a:p>
        </p:txBody>
      </p:sp>
    </p:spTree>
    <p:extLst>
      <p:ext uri="{BB962C8B-B14F-4D97-AF65-F5344CB8AC3E}">
        <p14:creationId xmlns:p14="http://schemas.microsoft.com/office/powerpoint/2010/main" val="104098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3400" b="1" dirty="0">
                <a:effectLst/>
              </a:rPr>
              <a:t>In the beginning was the Word, and the Word was with God, and the Word was God. He was in the beginning with God. All things were made through him, and without him was not any thing made that was made. In him was life, and the life was the light of men. The light shines in the darkness, and the darkness has not overcome it.</a:t>
            </a:r>
            <a:r>
              <a:rPr lang="en-US" sz="3400" dirty="0">
                <a:effectLst/>
              </a:rPr>
              <a:t> (John 1:1-5) </a:t>
            </a:r>
            <a:br>
              <a:rPr lang="en-US" sz="3400" b="1" dirty="0">
                <a:effectLst/>
              </a:rPr>
            </a:br>
            <a:br>
              <a:rPr lang="en-US" sz="3400" b="1" dirty="0">
                <a:effectLst/>
              </a:rPr>
            </a:br>
            <a:br>
              <a:rPr lang="en-US" sz="3400" b="1" dirty="0">
                <a:effectLst/>
              </a:rPr>
            </a:br>
            <a:br>
              <a:rPr lang="en-US" sz="3400" b="1" dirty="0">
                <a:effectLst/>
              </a:rPr>
            </a:br>
            <a:endParaRPr lang="en-US" sz="3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Powerfully</a:t>
            </a:r>
            <a:endParaRPr lang="en-US" sz="4400" b="1" dirty="0"/>
          </a:p>
        </p:txBody>
      </p:sp>
    </p:spTree>
    <p:extLst>
      <p:ext uri="{BB962C8B-B14F-4D97-AF65-F5344CB8AC3E}">
        <p14:creationId xmlns:p14="http://schemas.microsoft.com/office/powerpoint/2010/main" val="1844862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3400" b="1" dirty="0">
                <a:effectLst/>
              </a:rPr>
              <a:t>In the beginning was the Word, and the Word was with God, and the Word was God. He was in the beginning with God. All things were made through him, and without him was not any thing made that was made. In him was life, and the life was the light of men. The light shines in the darkness, and the darkness has not overcome it.</a:t>
            </a:r>
            <a:r>
              <a:rPr lang="en-US" sz="3400" dirty="0">
                <a:effectLst/>
              </a:rPr>
              <a:t> (John 1:1-5) </a:t>
            </a:r>
            <a:br>
              <a:rPr lang="en-US" sz="3400" b="1" dirty="0">
                <a:effectLst/>
              </a:rPr>
            </a:br>
            <a:br>
              <a:rPr lang="en-US" sz="3400" b="1" dirty="0">
                <a:effectLst/>
              </a:rPr>
            </a:br>
            <a:br>
              <a:rPr lang="en-US" sz="3400" b="1" dirty="0">
                <a:effectLst/>
              </a:rPr>
            </a:br>
            <a:r>
              <a:rPr lang="mr-IN" sz="3400" b="1" dirty="0">
                <a:effectLst/>
              </a:rPr>
              <a:t>…</a:t>
            </a:r>
            <a:r>
              <a:rPr lang="en-US" sz="3400" dirty="0"/>
              <a:t>the doors being locked where the disciples were for fear of the Jews, Jesus came and stood among them</a:t>
            </a:r>
            <a:r>
              <a:rPr lang="mr-IN" sz="3400" dirty="0"/>
              <a:t>…</a:t>
            </a:r>
            <a:r>
              <a:rPr lang="en-US" sz="3400" dirty="0"/>
              <a:t> (John 20:19)</a:t>
            </a:r>
            <a:endParaRPr lang="en-US" sz="3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Powerfully</a:t>
            </a:r>
            <a:endParaRPr lang="en-US" sz="4400" b="1" dirty="0"/>
          </a:p>
        </p:txBody>
      </p:sp>
    </p:spTree>
    <p:extLst>
      <p:ext uri="{BB962C8B-B14F-4D97-AF65-F5344CB8AC3E}">
        <p14:creationId xmlns:p14="http://schemas.microsoft.com/office/powerpoint/2010/main" val="15678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4000" b="1" dirty="0">
                <a:effectLst/>
              </a:rPr>
              <a:t>And I was with you in weakness and in fear and much trembling, and my speech and my message were not in plausible words of wisdom, but in demonstration of the Spirit and of power, so that your faith might not rest in the wisdom of men</a:t>
            </a:r>
            <a:r>
              <a:rPr lang="en-US" sz="4000" b="1" baseline="30000" dirty="0">
                <a:effectLst/>
              </a:rPr>
              <a:t> </a:t>
            </a:r>
            <a:r>
              <a:rPr lang="en-US" sz="4000" b="1" dirty="0">
                <a:effectLst/>
              </a:rPr>
              <a:t>but in the power of God.</a:t>
            </a:r>
            <a:br>
              <a:rPr lang="en-US" sz="4000" dirty="0">
                <a:effectLst/>
              </a:rPr>
            </a:br>
            <a:r>
              <a:rPr lang="en-US" sz="4000" dirty="0">
                <a:effectLst/>
              </a:rPr>
              <a:t>(1 Corinthians 2:3-5)</a:t>
            </a:r>
            <a:br>
              <a:rPr lang="en-US" sz="4000" dirty="0">
                <a:effectLst/>
              </a:rPr>
            </a:br>
            <a:br>
              <a:rPr lang="en-US" sz="3600" dirty="0">
                <a:effectLst/>
              </a:rPr>
            </a:br>
            <a:br>
              <a:rPr lang="en-US" sz="3600" dirty="0">
                <a:effectLst/>
              </a:rPr>
            </a:br>
            <a:endParaRPr lang="en-US" sz="3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Powerfully</a:t>
            </a:r>
            <a:endParaRPr lang="en-US" sz="4400" b="1" dirty="0"/>
          </a:p>
        </p:txBody>
      </p:sp>
    </p:spTree>
    <p:extLst>
      <p:ext uri="{BB962C8B-B14F-4D97-AF65-F5344CB8AC3E}">
        <p14:creationId xmlns:p14="http://schemas.microsoft.com/office/powerpoint/2010/main" val="238000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3600" dirty="0">
                <a:effectLst/>
              </a:rPr>
              <a:t>Know, believe, and be transformed by simple Gospel message</a:t>
            </a:r>
            <a:br>
              <a:rPr lang="en-US" sz="3600" dirty="0">
                <a:effectLst/>
              </a:rPr>
            </a:br>
            <a:r>
              <a:rPr lang="en-US" sz="3600" dirty="0">
                <a:effectLst/>
              </a:rPr>
              <a:t>(Two Ways to Live)</a:t>
            </a:r>
            <a:br>
              <a:rPr lang="en-US" sz="3600" dirty="0">
                <a:effectLst/>
              </a:rPr>
            </a:br>
            <a:br>
              <a:rPr lang="en-US" sz="3600" dirty="0">
                <a:effectLst/>
              </a:rPr>
            </a:br>
            <a:br>
              <a:rPr lang="en-US" sz="3600" dirty="0">
                <a:effectLst/>
              </a:rPr>
            </a:br>
            <a:r>
              <a:rPr lang="en-US" sz="3600" dirty="0">
                <a:effectLst/>
              </a:rPr>
              <a:t>Reframe Your Thinking</a:t>
            </a:r>
            <a:br>
              <a:rPr lang="en-US" sz="3600" dirty="0">
                <a:effectLst/>
              </a:rPr>
            </a:br>
            <a:r>
              <a:rPr lang="en-US" sz="3600" dirty="0">
                <a:effectLst/>
              </a:rPr>
              <a:t>(God’s power is made perfect in weakness)</a:t>
            </a:r>
            <a:endParaRPr lang="en-US" sz="3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Powerfully</a:t>
            </a:r>
            <a:endParaRPr lang="en-US" sz="4400" b="1" dirty="0"/>
          </a:p>
        </p:txBody>
      </p:sp>
    </p:spTree>
    <p:extLst>
      <p:ext uri="{BB962C8B-B14F-4D97-AF65-F5344CB8AC3E}">
        <p14:creationId xmlns:p14="http://schemas.microsoft.com/office/powerpoint/2010/main" val="185889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txBox="1">
            <a:spLocks/>
          </p:cNvSpPr>
          <p:nvPr/>
        </p:nvSpPr>
        <p:spPr>
          <a:xfrm>
            <a:off x="160639" y="111211"/>
            <a:ext cx="11911912" cy="6623221"/>
          </a:xfrm>
          <a:prstGeom prst="rect">
            <a:avLst/>
          </a:prstGeom>
        </p:spPr>
        <p:txBody>
          <a:bodyPr anchor="ctr">
            <a:noAutofit/>
          </a:bodyPr>
          <a:lst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a:lstStyle>
          <a:p>
            <a:pPr algn="ctr"/>
            <a:r>
              <a:rPr lang="en-US" sz="3600" dirty="0"/>
              <a:t>On the evening of that day, the first day of the week, the doors being locked where the disciples were for fear of the Jews, Jesus came and stood among them and said to them, “Peace be with you.”</a:t>
            </a:r>
            <a:r>
              <a:rPr lang="en-US" sz="3600" baseline="30000" dirty="0"/>
              <a:t> </a:t>
            </a:r>
            <a:r>
              <a:rPr lang="en-US" sz="3600" dirty="0"/>
              <a:t>When he had said this, he showed them his hands and his side. Then the disciples were glad when they saw the Lord.</a:t>
            </a:r>
            <a:r>
              <a:rPr lang="en-US" sz="3600" baseline="30000" dirty="0"/>
              <a:t> </a:t>
            </a:r>
            <a:r>
              <a:rPr lang="en-US" sz="3600" dirty="0"/>
              <a:t>Jesus said to them again, “Peace be with you. As the Father has sent me, even so I am sending you.” And when he had said this, he breathed on them and said to them, “Receive the Holy Spirit. If you forgive the sins of any, they are forgiven them; if you withhold forgiveness from any, it is withheld.”</a:t>
            </a:r>
          </a:p>
          <a:p>
            <a:pPr algn="ctr"/>
            <a:r>
              <a:rPr lang="en-US" sz="3600" b="1" dirty="0"/>
              <a:t>(John 20:19-23)</a:t>
            </a:r>
          </a:p>
        </p:txBody>
      </p:sp>
    </p:spTree>
    <p:extLst>
      <p:ext uri="{BB962C8B-B14F-4D97-AF65-F5344CB8AC3E}">
        <p14:creationId xmlns:p14="http://schemas.microsoft.com/office/powerpoint/2010/main" val="321284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txBox="1">
            <a:spLocks/>
          </p:cNvSpPr>
          <p:nvPr/>
        </p:nvSpPr>
        <p:spPr>
          <a:xfrm>
            <a:off x="160639" y="111211"/>
            <a:ext cx="11911912" cy="6623221"/>
          </a:xfrm>
          <a:prstGeom prst="rect">
            <a:avLst/>
          </a:prstGeom>
        </p:spPr>
        <p:txBody>
          <a:bodyPr anchor="ctr">
            <a:noAutofit/>
          </a:bodyPr>
          <a:lst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a:lstStyle>
          <a:p>
            <a:pPr algn="ctr"/>
            <a:r>
              <a:rPr lang="en-US" sz="5400" dirty="0"/>
              <a:t>“As the Father has sent me,</a:t>
            </a:r>
            <a:br>
              <a:rPr lang="en-US" sz="5400" dirty="0"/>
            </a:br>
            <a:r>
              <a:rPr lang="en-US" sz="5400" dirty="0"/>
              <a:t>even so I am sending you.”</a:t>
            </a:r>
          </a:p>
          <a:p>
            <a:pPr algn="ctr"/>
            <a:r>
              <a:rPr lang="en-US" sz="5400" b="1" dirty="0"/>
              <a:t>(John 20:21)</a:t>
            </a:r>
          </a:p>
        </p:txBody>
      </p:sp>
    </p:spTree>
    <p:extLst>
      <p:ext uri="{BB962C8B-B14F-4D97-AF65-F5344CB8AC3E}">
        <p14:creationId xmlns:p14="http://schemas.microsoft.com/office/powerpoint/2010/main" val="507020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4400" b="1" dirty="0">
                <a:effectLst/>
              </a:rPr>
              <a:t>And the Word became flesh and dwelt among us, and we have seen his glory, glory as of the only Son from the Father, full of grace and truth. </a:t>
            </a:r>
            <a:r>
              <a:rPr lang="en-US" sz="4400" dirty="0">
                <a:effectLst/>
              </a:rPr>
              <a:t>(John 1:14)</a:t>
            </a:r>
            <a:br>
              <a:rPr lang="en-US" sz="4400" dirty="0">
                <a:effectLst/>
              </a:rPr>
            </a:br>
            <a:br>
              <a:rPr lang="en-US" sz="4400" dirty="0">
                <a:effectLst/>
              </a:rPr>
            </a:br>
            <a:br>
              <a:rPr lang="en-US" sz="4400" dirty="0">
                <a:effectLst/>
              </a:rPr>
            </a:br>
            <a:br>
              <a:rPr lang="en-US" sz="4400" dirty="0">
                <a:effectLst/>
              </a:rPr>
            </a:b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Physically</a:t>
            </a:r>
            <a:endParaRPr lang="en-US" sz="4400" b="1" dirty="0"/>
          </a:p>
        </p:txBody>
      </p:sp>
    </p:spTree>
    <p:extLst>
      <p:ext uri="{BB962C8B-B14F-4D97-AF65-F5344CB8AC3E}">
        <p14:creationId xmlns:p14="http://schemas.microsoft.com/office/powerpoint/2010/main" val="22838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4400" b="1" dirty="0">
                <a:effectLst/>
              </a:rPr>
              <a:t>And the Word became flesh and dwelt among us, and we have seen his glory, glory as of the only Son from the Father, full of grace and truth. </a:t>
            </a:r>
            <a:r>
              <a:rPr lang="en-US" sz="4400" dirty="0">
                <a:effectLst/>
              </a:rPr>
              <a:t>(John 1:14)</a:t>
            </a:r>
            <a:br>
              <a:rPr lang="en-US" sz="4400" dirty="0">
                <a:effectLst/>
              </a:rPr>
            </a:br>
            <a:br>
              <a:rPr lang="en-US" sz="4400" dirty="0">
                <a:effectLst/>
              </a:rPr>
            </a:br>
            <a:r>
              <a:rPr lang="en-US" sz="4400" dirty="0"/>
              <a:t>When he had said this, he showed them his hands and his side. Then the disciples were glad when they saw the Lord.</a:t>
            </a:r>
            <a:r>
              <a:rPr lang="en-US" sz="4400" b="1" dirty="0"/>
              <a:t> (John 20:20)</a:t>
            </a: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Physically</a:t>
            </a:r>
            <a:endParaRPr lang="en-US" sz="4400" b="1" dirty="0"/>
          </a:p>
        </p:txBody>
      </p:sp>
    </p:spTree>
    <p:extLst>
      <p:ext uri="{BB962C8B-B14F-4D97-AF65-F5344CB8AC3E}">
        <p14:creationId xmlns:p14="http://schemas.microsoft.com/office/powerpoint/2010/main" val="341613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4400" b="1" dirty="0">
                <a:effectLst/>
              </a:rPr>
              <a:t>We must care for (but not worship) our bodies</a:t>
            </a:r>
            <a:br>
              <a:rPr lang="en-US" sz="4400" b="1" dirty="0">
                <a:effectLst/>
              </a:rPr>
            </a:br>
            <a:br>
              <a:rPr lang="en-US" sz="4400" b="1" dirty="0">
                <a:effectLst/>
              </a:rPr>
            </a:br>
            <a:r>
              <a:rPr lang="en-US" sz="4400" b="1" dirty="0">
                <a:effectLst/>
              </a:rPr>
              <a:t>“</a:t>
            </a:r>
            <a:r>
              <a:rPr lang="en-US" sz="4400" dirty="0">
                <a:effectLst/>
              </a:rPr>
              <a:t>The Lord gave me a horse to ride and a message to deliver. Alas, I have killed the horse and cannot deliver the message.”</a:t>
            </a:r>
            <a:br>
              <a:rPr lang="en-US" sz="4400" dirty="0">
                <a:effectLst/>
              </a:rPr>
            </a:br>
            <a:r>
              <a:rPr lang="en-US" sz="4400" dirty="0">
                <a:effectLst/>
              </a:rPr>
              <a:t>Robert Murray </a:t>
            </a:r>
            <a:r>
              <a:rPr lang="en-US" sz="4400" dirty="0" err="1">
                <a:effectLst/>
              </a:rPr>
              <a:t>M’Cheyne</a:t>
            </a:r>
            <a:endParaRPr lang="en-US" sz="4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Physically</a:t>
            </a:r>
            <a:endParaRPr lang="en-US" sz="4400" b="1" dirty="0"/>
          </a:p>
        </p:txBody>
      </p:sp>
    </p:spTree>
    <p:extLst>
      <p:ext uri="{BB962C8B-B14F-4D97-AF65-F5344CB8AC3E}">
        <p14:creationId xmlns:p14="http://schemas.microsoft.com/office/powerpoint/2010/main" val="274490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4400" b="1" dirty="0">
                <a:effectLst/>
              </a:rPr>
              <a:t>We must care for (but not worship) our bodies</a:t>
            </a:r>
            <a:br>
              <a:rPr lang="en-US" sz="4400" b="1" dirty="0">
                <a:effectLst/>
              </a:rPr>
            </a:br>
            <a:br>
              <a:rPr lang="en-US" sz="4400" b="1" dirty="0">
                <a:effectLst/>
              </a:rPr>
            </a:br>
            <a:r>
              <a:rPr lang="en-US" sz="4400" b="1" dirty="0">
                <a:effectLst/>
              </a:rPr>
              <a:t>We must be with people</a:t>
            </a:r>
            <a:br>
              <a:rPr lang="en-US" sz="4400" b="1" dirty="0">
                <a:effectLst/>
              </a:rPr>
            </a:br>
            <a:br>
              <a:rPr lang="en-US" sz="4400" b="1" dirty="0">
                <a:effectLst/>
              </a:rPr>
            </a:br>
            <a:br>
              <a:rPr lang="en-US" sz="4400" b="1" dirty="0">
                <a:effectLst/>
              </a:rPr>
            </a:br>
            <a:endParaRPr lang="en-US" sz="4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Physically</a:t>
            </a:r>
            <a:endParaRPr lang="en-US" sz="4400" b="1" dirty="0"/>
          </a:p>
        </p:txBody>
      </p:sp>
    </p:spTree>
    <p:extLst>
      <p:ext uri="{BB962C8B-B14F-4D97-AF65-F5344CB8AC3E}">
        <p14:creationId xmlns:p14="http://schemas.microsoft.com/office/powerpoint/2010/main" val="250544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fontScale="90000"/>
          </a:bodyPr>
          <a:lstStyle/>
          <a:p>
            <a:pPr algn="ctr"/>
            <a:r>
              <a:rPr lang="en-US" sz="4200" b="1" dirty="0">
                <a:effectLst/>
              </a:rPr>
              <a:t>In him was life, and the life was the light of men…The true light, which gives light to everyone, was coming into the world…to all who did receive him, who believed in his name, he gave the right to become children of God,</a:t>
            </a:r>
            <a:r>
              <a:rPr lang="en-US" sz="4200" b="1" baseline="30000" dirty="0">
                <a:effectLst/>
              </a:rPr>
              <a:t> </a:t>
            </a:r>
            <a:r>
              <a:rPr lang="en-US" sz="4200" b="1" dirty="0">
                <a:effectLst/>
              </a:rPr>
              <a:t>who were born, not of blood nor of the will of the flesh nor of the will of man, but of God.</a:t>
            </a:r>
            <a:r>
              <a:rPr lang="en-US" sz="4200" dirty="0">
                <a:effectLst/>
              </a:rPr>
              <a:t> (John 1:4, 9, 12-13) </a:t>
            </a:r>
            <a:br>
              <a:rPr lang="en-US" sz="4400" dirty="0">
                <a:effectLst/>
              </a:rPr>
            </a:br>
            <a:br>
              <a:rPr lang="en-US" sz="4400" b="1" dirty="0">
                <a:effectLst/>
              </a:rPr>
            </a:br>
            <a:br>
              <a:rPr lang="en-US" sz="4400" b="1" dirty="0">
                <a:effectLst/>
              </a:rPr>
            </a:br>
            <a:endParaRPr lang="en-US" sz="44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Purposefully</a:t>
            </a:r>
            <a:endParaRPr lang="en-US" sz="4400" b="1" dirty="0"/>
          </a:p>
        </p:txBody>
      </p:sp>
    </p:spTree>
    <p:extLst>
      <p:ext uri="{BB962C8B-B14F-4D97-AF65-F5344CB8AC3E}">
        <p14:creationId xmlns:p14="http://schemas.microsoft.com/office/powerpoint/2010/main" val="189372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511051"/>
            <a:ext cx="11911912" cy="5223381"/>
          </a:xfrm>
        </p:spPr>
        <p:txBody>
          <a:bodyPr anchor="ctr">
            <a:normAutofit/>
          </a:bodyPr>
          <a:lstStyle/>
          <a:p>
            <a:pPr algn="ctr"/>
            <a:r>
              <a:rPr lang="en-US" sz="3800" b="1" dirty="0">
                <a:effectLst/>
              </a:rPr>
              <a:t>In him was life, and the life was the light of men…The true light, which gives light to everyone, was coming into the world…to all who did receive him, who believed in his name, he gave the right to become children of God,</a:t>
            </a:r>
            <a:r>
              <a:rPr lang="en-US" sz="3800" b="1" baseline="30000" dirty="0">
                <a:effectLst/>
              </a:rPr>
              <a:t> </a:t>
            </a:r>
            <a:r>
              <a:rPr lang="en-US" sz="3800" b="1" dirty="0">
                <a:effectLst/>
              </a:rPr>
              <a:t>who were born, not of blood nor of the will of the flesh nor of the will of man, but of God.</a:t>
            </a:r>
            <a:r>
              <a:rPr lang="en-US" sz="3800" dirty="0">
                <a:effectLst/>
              </a:rPr>
              <a:t> (John 1:4, 9, 12-13)</a:t>
            </a:r>
            <a:br>
              <a:rPr lang="en-US" sz="3800" dirty="0">
                <a:effectLst/>
              </a:rPr>
            </a:br>
            <a:br>
              <a:rPr lang="en-US" sz="3800" dirty="0">
                <a:effectLst/>
              </a:rPr>
            </a:br>
            <a:r>
              <a:rPr lang="en-US" sz="3800" dirty="0">
                <a:effectLst/>
              </a:rPr>
              <a:t>I</a:t>
            </a:r>
            <a:r>
              <a:rPr lang="en-US" sz="3800" dirty="0"/>
              <a:t>f you forgive the sins of any, they are forgiven them; if you withhold forgiveness from any, it is withheld. (John 20:23)</a:t>
            </a:r>
            <a:endParaRPr lang="en-US" sz="38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
        <p:nvSpPr>
          <p:cNvPr id="5" name="Title 1">
            <a:extLst>
              <a:ext uri="{FF2B5EF4-FFF2-40B4-BE49-F238E27FC236}">
                <a16:creationId xmlns:a16="http://schemas.microsoft.com/office/drawing/2014/main" id="{AAEEC957-5624-F01D-F1FB-0502024824D3}"/>
              </a:ext>
            </a:extLst>
          </p:cNvPr>
          <p:cNvSpPr txBox="1">
            <a:spLocks/>
          </p:cNvSpPr>
          <p:nvPr/>
        </p:nvSpPr>
        <p:spPr>
          <a:xfrm>
            <a:off x="-1971379" y="0"/>
            <a:ext cx="14655721" cy="1511051"/>
          </a:xfrm>
          <a:prstGeom prst="rect">
            <a:avLst/>
          </a:prstGeom>
          <a:effectLst/>
        </p:spPr>
        <p:txBody>
          <a:bodyPr vert="horz" lIns="91440" tIns="45720" rIns="91440" bIns="45720" rtlCol="0" anchor="ctr" anchorCtr="1">
            <a:normAutofit fontScale="97500"/>
          </a:bodyPr>
          <a:lst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a:lstStyle>
          <a:p>
            <a:pPr algn="ctr"/>
            <a:r>
              <a:rPr lang="en-US" sz="4400" b="1" dirty="0">
                <a:effectLst/>
              </a:rPr>
              <a:t>Engaging the Mission of God Purposefully</a:t>
            </a:r>
            <a:endParaRPr lang="en-US" sz="4400" b="1" dirty="0"/>
          </a:p>
        </p:txBody>
      </p:sp>
    </p:spTree>
    <p:extLst>
      <p:ext uri="{BB962C8B-B14F-4D97-AF65-F5344CB8AC3E}">
        <p14:creationId xmlns:p14="http://schemas.microsoft.com/office/powerpoint/2010/main" val="2440626566"/>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384</TotalTime>
  <Words>959</Words>
  <Application>Microsoft Macintosh PowerPoint</Application>
  <PresentationFormat>Widescreen</PresentationFormat>
  <Paragraphs>28</Paragraphs>
  <Slides>15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Calibri Light</vt:lpstr>
      <vt:lpstr>RCC Logo</vt:lpstr>
      <vt:lpstr>RCC No Logo</vt:lpstr>
      <vt:lpstr>White</vt:lpstr>
      <vt:lpstr>PowerPoint Presentation</vt:lpstr>
      <vt:lpstr>PowerPoint Presentation</vt:lpstr>
      <vt:lpstr>PowerPoint Presentation</vt:lpstr>
      <vt:lpstr>And the Word became flesh and dwelt among us, and we have seen his glory, glory as of the only Son from the Father, full of grace and truth. (John 1:14)    </vt:lpstr>
      <vt:lpstr>And the Word became flesh and dwelt among us, and we have seen his glory, glory as of the only Son from the Father, full of grace and truth. (John 1:14)  When he had said this, he showed them his hands and his side. Then the disciples were glad when they saw the Lord. (John 20:20)</vt:lpstr>
      <vt:lpstr>We must care for (but not worship) our bodies  “The Lord gave me a horse to ride and a message to deliver. Alas, I have killed the horse and cannot deliver the message.” Robert Murray M’Cheyne</vt:lpstr>
      <vt:lpstr>We must care for (but not worship) our bodies  We must be with people   </vt:lpstr>
      <vt:lpstr>In him was life, and the life was the light of men…The true light, which gives light to everyone, was coming into the world…to all who did receive him, who believed in his name, he gave the right to become children of God, who were born, not of blood nor of the will of the flesh nor of the will of man, but of God. (John 1:4, 9, 12-13)    </vt:lpstr>
      <vt:lpstr>In him was life, and the life was the light of men…The true light, which gives light to everyone, was coming into the world…to all who did receive him, who believed in his name, he gave the right to become children of God, who were born, not of blood nor of the will of the flesh nor of the will of man, but of God. (John 1:4, 9, 12-13)  If you forgive the sins of any, they are forgiven them; if you withhold forgiveness from any, it is withheld. (John 20:23)</vt:lpstr>
      <vt:lpstr>Maintain God’s Purpose (Reach the lost, make disciples, baptize, teach the Word)    </vt:lpstr>
      <vt:lpstr>Maintain God’s Purpose (Reach the lost, make disciples, baptize, teach the Word)  Be Intentional  </vt:lpstr>
      <vt:lpstr>In the beginning was the Word, and the Word was with God, and the Word was God. He was in the beginning with God. All things were made through him, and without him was not any thing made that was made. In him was life, and the life was the light of men. The light shines in the darkness, and the darkness has not overcome it. (John 1:1-5)     </vt:lpstr>
      <vt:lpstr>In the beginning was the Word, and the Word was with God, and the Word was God. He was in the beginning with God. All things were made through him, and without him was not any thing made that was made. In him was life, and the life was the light of men. The light shines in the darkness, and the darkness has not overcome it. (John 1:1-5)    …the doors being locked where the disciples were for fear of the Jews, Jesus came and stood among them… (John 20:19)</vt:lpstr>
      <vt:lpstr>And I was with you in weakness and in fear and much trembling, and my speech and my message were not in plausible words of wisdom, but in demonstration of the Spirit and of power, so that your faith might not rest in the wisdom of men but in the power of God. (1 Corinthians 2:3-5)   </vt:lpstr>
      <vt:lpstr>Know, believe, and be transformed by simple Gospel message (Two Ways to Live)   Reframe Your Thinking (God’s power is made perfect in weakness)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28</cp:revision>
  <dcterms:created xsi:type="dcterms:W3CDTF">2023-01-04T22:18:55Z</dcterms:created>
  <dcterms:modified xsi:type="dcterms:W3CDTF">2023-12-03T14:53:14Z</dcterms:modified>
</cp:coreProperties>
</file>