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394" r:id="rId4"/>
    <p:sldId id="400" r:id="rId5"/>
    <p:sldId id="401" r:id="rId6"/>
    <p:sldId id="402" r:id="rId7"/>
    <p:sldId id="256" r:id="rId8"/>
    <p:sldId id="403" r:id="rId9"/>
    <p:sldId id="404" r:id="rId10"/>
    <p:sldId id="405" r:id="rId11"/>
    <p:sldId id="406" r:id="rId12"/>
    <p:sldId id="407" r:id="rId13"/>
    <p:sldId id="413" r:id="rId14"/>
    <p:sldId id="408" r:id="rId15"/>
    <p:sldId id="414" r:id="rId16"/>
    <p:sldId id="410" r:id="rId17"/>
    <p:sldId id="411" r:id="rId18"/>
    <p:sldId id="412" r:id="rId19"/>
    <p:sldId id="41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ney Bartlett" initials="RB" lastIdx="1" clrIdx="0">
    <p:extLst>
      <p:ext uri="{19B8F6BF-5375-455C-9EA6-DF929625EA0E}">
        <p15:presenceInfo xmlns:p15="http://schemas.microsoft.com/office/powerpoint/2012/main" userId="59d96ecbb7f7c07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87"/>
    <p:restoredTop sz="96405"/>
  </p:normalViewPr>
  <p:slideViewPr>
    <p:cSldViewPr snapToGrid="0">
      <p:cViewPr varScale="1">
        <p:scale>
          <a:sx n="122" d="100"/>
          <a:sy n="122" d="100"/>
        </p:scale>
        <p:origin x="216"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27T17:39:03.377"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11/5/23</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dirty="0"/>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18.xml"/><Relationship Id="rId5" Type="http://schemas.openxmlformats.org/officeDocument/2006/relationships/image" Target="../media/image23.sv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8.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6" Type="http://schemas.openxmlformats.org/officeDocument/2006/relationships/comments" Target="../comments/comment1.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 Id="rId14"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Certainty</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801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"And whenever the unclean spirits saw him, they fell down before him and cried out, “You are the Son of God.” </a:t>
            </a:r>
            <a:br>
              <a:rPr lang="en-US" sz="5900" b="1" dirty="0"/>
            </a:br>
            <a:r>
              <a:rPr lang="en-US" sz="5900" b="1" dirty="0"/>
              <a:t>Mark 3:11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173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fontScale="90000"/>
          </a:bodyPr>
          <a:lstStyle/>
          <a:p>
            <a:pPr algn="ctr"/>
            <a:r>
              <a:rPr lang="en-US" sz="5900" b="1" dirty="0"/>
              <a:t>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98575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By this it is evident who are the children of God, and who are the children of the devil: whoever does not practice righteousness is not of God, nor is the one who does not love his brother. </a:t>
            </a:r>
            <a:br>
              <a:rPr lang="en-US" sz="5900" b="1" dirty="0"/>
            </a:br>
            <a:r>
              <a:rPr lang="en-US" sz="5900" b="1" dirty="0"/>
              <a:t>1 John 3:10</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4007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fontScale="90000"/>
          </a:bodyPr>
          <a:lstStyle/>
          <a:p>
            <a:pPr algn="ctr"/>
            <a:r>
              <a:rPr lang="en-US" sz="5900" b="1" dirty="0"/>
              <a:t>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4713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Autofit/>
          </a:bodyPr>
          <a:lstStyle/>
          <a:p>
            <a:pPr algn="ctr"/>
            <a:r>
              <a:rPr lang="en-US" sz="4000" b="1" dirty="0"/>
              <a:t>You, dear children, are from God and have overcome them, because the one who is in you is greater than the one who is in the world. They are from the world and therefore speak from the viewpoint of the world, and the world listens to them. We are from God, and whoever knows God listens to us; but whoever is not from God does not listen to us. This is how we recognize the Spirit of truth and the spirit of falsehood.</a:t>
            </a:r>
            <a:br>
              <a:rPr lang="en-US" sz="4000" b="1" dirty="0"/>
            </a:br>
            <a:br>
              <a:rPr lang="en-US" sz="4000" b="1" dirty="0"/>
            </a:br>
            <a:r>
              <a:rPr lang="en-US" sz="4000" b="1" dirty="0"/>
              <a:t>You: The church</a:t>
            </a:r>
            <a:br>
              <a:rPr lang="en-US" sz="4000" b="1" dirty="0"/>
            </a:br>
            <a:r>
              <a:rPr lang="en-US" sz="4000" b="1" dirty="0"/>
              <a:t>They: The false teachers</a:t>
            </a:r>
            <a:br>
              <a:rPr lang="en-US" sz="4000" b="1" dirty="0"/>
            </a:br>
            <a:r>
              <a:rPr lang="en-US" sz="4000" b="1" dirty="0"/>
              <a:t>We: The apostles (John)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755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7" name="Graphic 6">
            <a:extLst>
              <a:ext uri="{FF2B5EF4-FFF2-40B4-BE49-F238E27FC236}">
                <a16:creationId xmlns:a16="http://schemas.microsoft.com/office/drawing/2014/main" id="{2AEF5885-91A8-52CA-1687-99C6E5088D1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57600" y="990600"/>
            <a:ext cx="4876800" cy="4876800"/>
          </a:xfrm>
          <a:prstGeom prst="rect">
            <a:avLst/>
          </a:prstGeom>
        </p:spPr>
      </p:pic>
    </p:spTree>
    <p:extLst>
      <p:ext uri="{BB962C8B-B14F-4D97-AF65-F5344CB8AC3E}">
        <p14:creationId xmlns:p14="http://schemas.microsoft.com/office/powerpoint/2010/main" val="10096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We are from God, and whoever knows God listens to us; but whoever is not from God does not listen to us. This is how we recognize the Spirit of truth and the spirit of falsehood.</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04721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7" name="Graphic 6">
            <a:extLst>
              <a:ext uri="{FF2B5EF4-FFF2-40B4-BE49-F238E27FC236}">
                <a16:creationId xmlns:a16="http://schemas.microsoft.com/office/drawing/2014/main" id="{2AEF5885-91A8-52CA-1687-99C6E5088D1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9685" y="840699"/>
            <a:ext cx="4876800" cy="4876800"/>
          </a:xfrm>
          <a:prstGeom prst="rect">
            <a:avLst/>
          </a:prstGeom>
        </p:spPr>
      </p:pic>
      <p:pic>
        <p:nvPicPr>
          <p:cNvPr id="3" name="Graphic 2">
            <a:extLst>
              <a:ext uri="{FF2B5EF4-FFF2-40B4-BE49-F238E27FC236}">
                <a16:creationId xmlns:a16="http://schemas.microsoft.com/office/drawing/2014/main" id="{DA1CD9B9-B28F-19CC-11C1-AEC3BD4AAA0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13877" y="1098550"/>
            <a:ext cx="4660900" cy="4660900"/>
          </a:xfrm>
          <a:prstGeom prst="rect">
            <a:avLst/>
          </a:prstGeom>
        </p:spPr>
      </p:pic>
    </p:spTree>
    <p:extLst>
      <p:ext uri="{BB962C8B-B14F-4D97-AF65-F5344CB8AC3E}">
        <p14:creationId xmlns:p14="http://schemas.microsoft.com/office/powerpoint/2010/main" val="91655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Certainty is not going to be popular</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2697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Jesus was not killed for being a nice guy.</a:t>
            </a:r>
            <a:br>
              <a:rPr lang="en-US" sz="5900" b="1" dirty="0"/>
            </a:br>
            <a:br>
              <a:rPr lang="en-US" sz="5900" b="1" dirty="0"/>
            </a:br>
            <a:r>
              <a:rPr lang="en-US" sz="5900" b="1" dirty="0"/>
              <a:t>“</a:t>
            </a:r>
            <a:r>
              <a:rPr lang="en-US" sz="4800" b="1" dirty="0"/>
              <a:t>I tell you the truth,” Jesus answered, “before Abraham was born, I am!” At this, they picked up stones to stone him...</a:t>
            </a:r>
            <a:br>
              <a:rPr lang="en-US" sz="4800" b="1" dirty="0"/>
            </a:br>
            <a:r>
              <a:rPr lang="en-US" sz="4800" b="1" dirty="0"/>
              <a:t>John 8:58</a:t>
            </a:r>
            <a:endParaRPr lang="en-US" sz="5900" b="1" dirty="0"/>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1613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0" y="836613"/>
            <a:ext cx="11912600" cy="5857875"/>
          </a:xfrm>
        </p:spPr>
        <p:txBody>
          <a:bodyPr anchor="ctr">
            <a:normAutofit/>
          </a:bodyPr>
          <a:lstStyle/>
          <a:p>
            <a:pPr algn="ctr"/>
            <a:br>
              <a:rPr lang="en-US" sz="5900" b="1" dirty="0"/>
            </a:br>
            <a:br>
              <a:rPr lang="en-US" sz="5900" b="1" dirty="0"/>
            </a:br>
            <a:br>
              <a:rPr lang="en-US" sz="5900" b="1" dirty="0"/>
            </a:br>
            <a:br>
              <a:rPr lang="en-US" sz="5900" b="1" dirty="0"/>
            </a:br>
            <a:r>
              <a:rPr lang="en-US" sz="5900" b="1" dirty="0"/>
              <a:t>“You actually believe this stuff?”</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pic>
        <p:nvPicPr>
          <p:cNvPr id="5" name="Graphic 4">
            <a:extLst>
              <a:ext uri="{FF2B5EF4-FFF2-40B4-BE49-F238E27FC236}">
                <a16:creationId xmlns:a16="http://schemas.microsoft.com/office/drawing/2014/main" id="{A4EA2980-8708-C4C1-BC71-D32D2245D7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00084" y="470288"/>
            <a:ext cx="3134032" cy="3134032"/>
          </a:xfrm>
          <a:prstGeom prst="rect">
            <a:avLst/>
          </a:prstGeom>
        </p:spPr>
      </p:pic>
      <p:pic>
        <p:nvPicPr>
          <p:cNvPr id="7" name="Graphic 6">
            <a:extLst>
              <a:ext uri="{FF2B5EF4-FFF2-40B4-BE49-F238E27FC236}">
                <a16:creationId xmlns:a16="http://schemas.microsoft.com/office/drawing/2014/main" id="{6305B70A-074D-B1A0-A05F-11E56D0A6D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20871" y="397565"/>
            <a:ext cx="3740830" cy="3740830"/>
          </a:xfrm>
          <a:prstGeom prst="rect">
            <a:avLst/>
          </a:prstGeom>
        </p:spPr>
      </p:pic>
    </p:spTree>
    <p:extLst>
      <p:ext uri="{BB962C8B-B14F-4D97-AF65-F5344CB8AC3E}">
        <p14:creationId xmlns:p14="http://schemas.microsoft.com/office/powerpoint/2010/main" val="423787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Thought bubble">
            <a:extLst>
              <a:ext uri="{FF2B5EF4-FFF2-40B4-BE49-F238E27FC236}">
                <a16:creationId xmlns:a16="http://schemas.microsoft.com/office/drawing/2014/main" id="{4D36CB64-EAA5-C74E-B162-B189AC422F6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27092" y="1037691"/>
            <a:ext cx="914400" cy="914400"/>
          </a:xfrm>
          <a:prstGeom prst="rect">
            <a:avLst/>
          </a:prstGeom>
        </p:spPr>
      </p:pic>
      <p:pic>
        <p:nvPicPr>
          <p:cNvPr id="9" name="Graphic 8" descr="Factory">
            <a:extLst>
              <a:ext uri="{FF2B5EF4-FFF2-40B4-BE49-F238E27FC236}">
                <a16:creationId xmlns:a16="http://schemas.microsoft.com/office/drawing/2014/main" id="{DFD869F6-B097-5348-A644-7B30A30E3D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3744098" y="1315994"/>
            <a:ext cx="5268097" cy="4226012"/>
          </a:xfrm>
          <a:prstGeom prst="rect">
            <a:avLst/>
          </a:prstGeom>
        </p:spPr>
      </p:pic>
      <p:pic>
        <p:nvPicPr>
          <p:cNvPr id="13" name="Graphic 12" descr="Family with boy">
            <a:extLst>
              <a:ext uri="{FF2B5EF4-FFF2-40B4-BE49-F238E27FC236}">
                <a16:creationId xmlns:a16="http://schemas.microsoft.com/office/drawing/2014/main" id="{692F9257-2C59-E745-AAD0-E79C79E684E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655643" y="3842951"/>
            <a:ext cx="914400" cy="914400"/>
          </a:xfrm>
          <a:prstGeom prst="rect">
            <a:avLst/>
          </a:prstGeom>
        </p:spPr>
      </p:pic>
      <p:pic>
        <p:nvPicPr>
          <p:cNvPr id="15" name="Graphic 14" descr="Man">
            <a:extLst>
              <a:ext uri="{FF2B5EF4-FFF2-40B4-BE49-F238E27FC236}">
                <a16:creationId xmlns:a16="http://schemas.microsoft.com/office/drawing/2014/main" id="{C8495E97-DD56-B943-BDDB-E5C86077305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78330" y="3873843"/>
            <a:ext cx="914400" cy="914400"/>
          </a:xfrm>
          <a:prstGeom prst="rect">
            <a:avLst/>
          </a:prstGeom>
        </p:spPr>
      </p:pic>
      <p:pic>
        <p:nvPicPr>
          <p:cNvPr id="17" name="Graphic 16" descr="Woman">
            <a:extLst>
              <a:ext uri="{FF2B5EF4-FFF2-40B4-BE49-F238E27FC236}">
                <a16:creationId xmlns:a16="http://schemas.microsoft.com/office/drawing/2014/main" id="{A09FDB7F-A285-B542-8CD4-BDCB5D4882F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689757" y="3873843"/>
            <a:ext cx="914400" cy="914400"/>
          </a:xfrm>
          <a:prstGeom prst="rect">
            <a:avLst/>
          </a:prstGeom>
        </p:spPr>
      </p:pic>
      <p:sp>
        <p:nvSpPr>
          <p:cNvPr id="19" name="TextBox 18">
            <a:extLst>
              <a:ext uri="{FF2B5EF4-FFF2-40B4-BE49-F238E27FC236}">
                <a16:creationId xmlns:a16="http://schemas.microsoft.com/office/drawing/2014/main" id="{C8D37B5D-508C-3042-9027-6AB2093DB469}"/>
              </a:ext>
            </a:extLst>
          </p:cNvPr>
          <p:cNvSpPr txBox="1"/>
          <p:nvPr/>
        </p:nvSpPr>
        <p:spPr>
          <a:xfrm>
            <a:off x="896415" y="3966310"/>
            <a:ext cx="2688557" cy="523220"/>
          </a:xfrm>
          <a:prstGeom prst="rect">
            <a:avLst/>
          </a:prstGeom>
          <a:noFill/>
        </p:spPr>
        <p:txBody>
          <a:bodyPr wrap="none" rtlCol="0">
            <a:spAutoFit/>
          </a:bodyPr>
          <a:lstStyle/>
          <a:p>
            <a:pPr algn="ctr"/>
            <a:r>
              <a:rPr lang="en-US" sz="2800" b="1" dirty="0"/>
              <a:t>What we believe</a:t>
            </a:r>
          </a:p>
        </p:txBody>
      </p:sp>
      <p:pic>
        <p:nvPicPr>
          <p:cNvPr id="21" name="Graphic 20" descr="Arrow: Slight curve">
            <a:extLst>
              <a:ext uri="{FF2B5EF4-FFF2-40B4-BE49-F238E27FC236}">
                <a16:creationId xmlns:a16="http://schemas.microsoft.com/office/drawing/2014/main" id="{5CB30A0C-81C7-A040-AD71-14E300C676F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632888" y="3842951"/>
            <a:ext cx="914400" cy="914400"/>
          </a:xfrm>
          <a:prstGeom prst="rect">
            <a:avLst/>
          </a:prstGeom>
        </p:spPr>
      </p:pic>
      <p:sp>
        <p:nvSpPr>
          <p:cNvPr id="22" name="TextBox 21">
            <a:extLst>
              <a:ext uri="{FF2B5EF4-FFF2-40B4-BE49-F238E27FC236}">
                <a16:creationId xmlns:a16="http://schemas.microsoft.com/office/drawing/2014/main" id="{C4936F2C-9D15-A444-98B5-59467D6202CD}"/>
              </a:ext>
            </a:extLst>
          </p:cNvPr>
          <p:cNvSpPr txBox="1"/>
          <p:nvPr/>
        </p:nvSpPr>
        <p:spPr>
          <a:xfrm>
            <a:off x="4452718" y="5315696"/>
            <a:ext cx="3754230" cy="954107"/>
          </a:xfrm>
          <a:prstGeom prst="rect">
            <a:avLst/>
          </a:prstGeom>
          <a:noFill/>
        </p:spPr>
        <p:txBody>
          <a:bodyPr wrap="square" rtlCol="0">
            <a:spAutoFit/>
          </a:bodyPr>
          <a:lstStyle/>
          <a:p>
            <a:pPr algn="ctr"/>
            <a:r>
              <a:rPr lang="en-US" sz="2800" b="1" dirty="0"/>
              <a:t>What we do</a:t>
            </a:r>
          </a:p>
          <a:p>
            <a:pPr algn="ctr"/>
            <a:endParaRPr lang="en-US" sz="2800" b="1" dirty="0"/>
          </a:p>
        </p:txBody>
      </p:sp>
      <p:pic>
        <p:nvPicPr>
          <p:cNvPr id="23" name="Graphic 22" descr="Arrow: Slight curve">
            <a:extLst>
              <a:ext uri="{FF2B5EF4-FFF2-40B4-BE49-F238E27FC236}">
                <a16:creationId xmlns:a16="http://schemas.microsoft.com/office/drawing/2014/main" id="{4C6190F3-6A04-DB4C-99FF-231CF62D5AC8}"/>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8206948" y="3847187"/>
            <a:ext cx="914400" cy="914400"/>
          </a:xfrm>
          <a:prstGeom prst="rect">
            <a:avLst/>
          </a:prstGeom>
        </p:spPr>
      </p:pic>
      <p:sp>
        <p:nvSpPr>
          <p:cNvPr id="25" name="TextBox 24">
            <a:extLst>
              <a:ext uri="{FF2B5EF4-FFF2-40B4-BE49-F238E27FC236}">
                <a16:creationId xmlns:a16="http://schemas.microsoft.com/office/drawing/2014/main" id="{0EFDF7A2-018D-CA4D-9F23-6CB1FC72B8D8}"/>
              </a:ext>
            </a:extLst>
          </p:cNvPr>
          <p:cNvSpPr txBox="1"/>
          <p:nvPr/>
        </p:nvSpPr>
        <p:spPr>
          <a:xfrm>
            <a:off x="8206948" y="5042118"/>
            <a:ext cx="3754230" cy="523220"/>
          </a:xfrm>
          <a:prstGeom prst="rect">
            <a:avLst/>
          </a:prstGeom>
          <a:noFill/>
        </p:spPr>
        <p:txBody>
          <a:bodyPr wrap="square" rtlCol="0">
            <a:spAutoFit/>
          </a:bodyPr>
          <a:lstStyle/>
          <a:p>
            <a:pPr algn="ctr"/>
            <a:r>
              <a:rPr lang="en-US" sz="2800" b="1" dirty="0"/>
              <a:t>Who we become</a:t>
            </a:r>
          </a:p>
        </p:txBody>
      </p:sp>
      <p:pic>
        <p:nvPicPr>
          <p:cNvPr id="3" name="Graphic 2">
            <a:extLst>
              <a:ext uri="{FF2B5EF4-FFF2-40B4-BE49-F238E27FC236}">
                <a16:creationId xmlns:a16="http://schemas.microsoft.com/office/drawing/2014/main" id="{A8EECD28-D86C-CFB4-58B5-3BE8D93BBA3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9606974" y="2193561"/>
            <a:ext cx="1235439" cy="1235439"/>
          </a:xfrm>
          <a:prstGeom prst="rect">
            <a:avLst/>
          </a:prstGeom>
        </p:spPr>
      </p:pic>
    </p:spTree>
    <p:extLst>
      <p:ext uri="{BB962C8B-B14F-4D97-AF65-F5344CB8AC3E}">
        <p14:creationId xmlns:p14="http://schemas.microsoft.com/office/powerpoint/2010/main" val="258736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p:nvPr>
        </p:nvSpPr>
        <p:spPr>
          <a:xfrm>
            <a:off x="160639" y="111211"/>
            <a:ext cx="11911912" cy="6623221"/>
          </a:xfrm>
        </p:spPr>
        <p:txBody>
          <a:bodyPr anchor="ctr">
            <a:normAutofit/>
          </a:bodyPr>
          <a:lstStyle/>
          <a:p>
            <a:pPr algn="ctr"/>
            <a:r>
              <a:rPr lang="en-US" sz="5900" b="1" dirty="0"/>
              <a:t>John’s three test’s all hang together.</a:t>
            </a:r>
            <a:br>
              <a:rPr lang="en-US" sz="5900" b="1" dirty="0"/>
            </a:br>
            <a:br>
              <a:rPr lang="en-US" sz="5900" b="1" dirty="0"/>
            </a:br>
            <a:r>
              <a:rPr lang="en-US" sz="5900" b="1" dirty="0"/>
              <a:t>Christ is Lord.</a:t>
            </a:r>
            <a:br>
              <a:rPr lang="en-US" sz="5900" b="1" dirty="0"/>
            </a:br>
            <a:r>
              <a:rPr lang="en-US" sz="5900" b="1" dirty="0"/>
              <a:t>Live as Christ did.</a:t>
            </a:r>
            <a:br>
              <a:rPr lang="en-US" sz="5900" b="1" dirty="0"/>
            </a:br>
            <a:r>
              <a:rPr lang="en-US" sz="5900" b="1" dirty="0"/>
              <a:t>Love as Christ loves you.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0469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5900" b="1" dirty="0"/>
              <a:t>Dear friends, do not believe every spirit, but test the spirits to see whether they are from God, because many false prophets have gone out into the world. </a:t>
            </a:r>
            <a:br>
              <a:rPr lang="en-US" sz="5900" b="1" dirty="0"/>
            </a:br>
            <a:r>
              <a:rPr lang="en-US" sz="5900" b="1" dirty="0"/>
              <a:t>1 John 4:1</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43001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a:bodyPr>
          <a:lstStyle/>
          <a:p>
            <a:pPr algn="ctr"/>
            <a:r>
              <a:rPr lang="en-US" sz="4400" b="1" dirty="0"/>
              <a:t>The description of the problem: False Prophets</a:t>
            </a:r>
            <a:br>
              <a:rPr lang="en-US" sz="4400" b="1" dirty="0"/>
            </a:br>
            <a:br>
              <a:rPr lang="en-US" sz="4400" b="1" dirty="0"/>
            </a:br>
            <a:r>
              <a:rPr lang="en-US" sz="4400" b="1" dirty="0"/>
              <a:t>The prescription of the solution: Test the spirits</a:t>
            </a:r>
            <a:br>
              <a:rPr lang="en-US" sz="4400" b="1" dirty="0"/>
            </a:br>
            <a:br>
              <a:rPr lang="en-US" sz="4400" b="1" dirty="0"/>
            </a:br>
            <a:r>
              <a:rPr lang="en-US" sz="4400" b="1" dirty="0"/>
              <a:t>How?</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0807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title" idx="4294967295"/>
          </p:nvPr>
        </p:nvSpPr>
        <p:spPr>
          <a:xfrm>
            <a:off x="279400" y="111125"/>
            <a:ext cx="11912600" cy="6623050"/>
          </a:xfrm>
        </p:spPr>
        <p:txBody>
          <a:bodyPr anchor="ctr">
            <a:normAutofit fontScale="90000"/>
          </a:bodyPr>
          <a:lstStyle/>
          <a:p>
            <a:pPr algn="ctr"/>
            <a:r>
              <a:rPr lang="en-US" sz="5900" b="1" dirty="0"/>
              <a:t>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a:t>
            </a:r>
          </a:p>
        </p:txBody>
      </p:sp>
      <p:sp>
        <p:nvSpPr>
          <p:cNvPr id="4" name="TextBox 3">
            <a:extLst>
              <a:ext uri="{FF2B5EF4-FFF2-40B4-BE49-F238E27FC236}">
                <a16:creationId xmlns:a16="http://schemas.microsoft.com/office/drawing/2014/main" id="{17A4E9E7-C6FD-E53C-4C9D-E22CCC3F0B86}"/>
              </a:ext>
            </a:extLst>
          </p:cNvPr>
          <p:cNvSpPr txBox="1"/>
          <p:nvPr/>
        </p:nvSpPr>
        <p:spPr>
          <a:xfrm>
            <a:off x="5486400" y="15893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09966128"/>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392</TotalTime>
  <Words>575</Words>
  <Application>Microsoft Macintosh PowerPoint</Application>
  <PresentationFormat>Widescreen</PresentationFormat>
  <Paragraphs>17</Paragraphs>
  <Slides>17</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Calibri Light</vt:lpstr>
      <vt:lpstr>RCC Logo</vt:lpstr>
      <vt:lpstr>RCC No Logo</vt:lpstr>
      <vt:lpstr>White</vt:lpstr>
      <vt:lpstr>Certainty</vt:lpstr>
      <vt:lpstr>Certainty is not going to be popular</vt:lpstr>
      <vt:lpstr>Jesus was not killed for being a nice guy.  “I tell you the truth,” Jesus answered, “before Abraham was born, I am!” At this, they picked up stones to stone him... John 8:58</vt:lpstr>
      <vt:lpstr>    “You actually believe this stuff?”</vt:lpstr>
      <vt:lpstr>PowerPoint Presentation</vt:lpstr>
      <vt:lpstr>John’s three test’s all hang together.  Christ is Lord. Live as Christ did. Love as Christ loves you. </vt:lpstr>
      <vt:lpstr>Dear friends, do not believe every spirit, but test the spirits to see whether they are from God, because many false prophets have gone out into the world.  1 John 4:1</vt:lpstr>
      <vt:lpstr>The description of the problem: False Prophets  The prescription of the solution: Test the spirits  How?</vt:lpstr>
      <vt:lpstr>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vt:lpstr>
      <vt:lpstr>"And whenever the unclean spirits saw him, they fell down before him and cried out, “You are the Son of God.”  Mark 3:11</vt:lpstr>
      <vt:lpstr>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vt:lpstr>
      <vt:lpstr>By this it is evident who are the children of God, and who are the children of the devil: whoever does not practice righteousness is not of God, nor is the one who does not love his brother.  1 John 3:10</vt:lpstr>
      <vt:lpstr>This is how you can recognize the Spirit of God: Every spirit that acknowledges that Jesus Christ has come in the flesh is from God, but every spirit that does not acknowledge Jesus is not from God. This is the spirit of the antichrist, which you have heard is coming and even now is already in the world. </vt:lpstr>
      <vt:lpstr>You, dear children, are from God and have overcome them, because the one who is in you is greater than the one who is in the world. They are from the world and therefore speak from the viewpoint of the world, and the world listens to them. We are from God, and whoever knows God listens to us; but whoever is not from God does not listen to us. This is how we recognize the Spirit of truth and the spirit of falsehood.  You: The church They: The false teachers We: The apostles (John) </vt:lpstr>
      <vt:lpstr>PowerPoint Presentation</vt:lpstr>
      <vt:lpstr>We are from God, and whoever knows God listens to us; but whoever is not from God does not listen to us. This is how we recognize the Spirit of truth and the spirit of falsehood.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28</cp:revision>
  <dcterms:created xsi:type="dcterms:W3CDTF">2023-01-04T22:18:55Z</dcterms:created>
  <dcterms:modified xsi:type="dcterms:W3CDTF">2023-11-05T14:54:25Z</dcterms:modified>
</cp:coreProperties>
</file>