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4" r:id="rId3"/>
    <p:sldId id="295" r:id="rId4"/>
    <p:sldId id="303" r:id="rId5"/>
    <p:sldId id="304" r:id="rId6"/>
    <p:sldId id="302" r:id="rId7"/>
    <p:sldId id="305" r:id="rId8"/>
    <p:sldId id="306" r:id="rId9"/>
    <p:sldId id="307" r:id="rId10"/>
    <p:sldId id="308" r:id="rId11"/>
    <p:sldId id="309" r:id="rId12"/>
    <p:sldId id="311" r:id="rId13"/>
    <p:sldId id="312" r:id="rId14"/>
    <p:sldId id="313" r:id="rId15"/>
    <p:sldId id="314"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65" d="100"/>
          <a:sy n="165" d="100"/>
        </p:scale>
        <p:origin x="664"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A59A6C-15A6-EE4D-A597-DD476BB951E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120040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59A6C-15A6-EE4D-A597-DD476BB951E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239373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59A6C-15A6-EE4D-A597-DD476BB951E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11043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59A6C-15A6-EE4D-A597-DD476BB951E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203712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59A6C-15A6-EE4D-A597-DD476BB951E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302370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A59A6C-15A6-EE4D-A597-DD476BB951E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129118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A59A6C-15A6-EE4D-A597-DD476BB951EB}" type="datetimeFigureOut">
              <a:rPr lang="en-US" smtClean="0"/>
              <a:t>10/15/23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283785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A59A6C-15A6-EE4D-A597-DD476BB951EB}" type="datetimeFigureOut">
              <a:rPr lang="en-US" smtClean="0"/>
              <a:t>10/15/23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294216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59A6C-15A6-EE4D-A597-DD476BB951EB}" type="datetimeFigureOut">
              <a:rPr lang="en-US" smtClean="0"/>
              <a:t>10/15/23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184528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59A6C-15A6-EE4D-A597-DD476BB951E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251002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59A6C-15A6-EE4D-A597-DD476BB951E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8736-282B-8845-AD5E-C324DFE1D51E}" type="slidenum">
              <a:rPr lang="en-US" smtClean="0"/>
              <a:t>‹#›</a:t>
            </a:fld>
            <a:endParaRPr lang="en-US"/>
          </a:p>
        </p:txBody>
      </p:sp>
    </p:spTree>
    <p:extLst>
      <p:ext uri="{BB962C8B-B14F-4D97-AF65-F5344CB8AC3E}">
        <p14:creationId xmlns:p14="http://schemas.microsoft.com/office/powerpoint/2010/main" val="329893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EA59A6C-15A6-EE4D-A597-DD476BB951EB}" type="datetimeFigureOut">
              <a:rPr lang="en-US" smtClean="0"/>
              <a:t>10/15/23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9EF8736-282B-8845-AD5E-C324DFE1D51E}" type="slidenum">
              <a:rPr lang="en-US" smtClean="0"/>
              <a:t>‹#›</a:t>
            </a:fld>
            <a:endParaRPr lang="en-US"/>
          </a:p>
        </p:txBody>
      </p:sp>
    </p:spTree>
    <p:extLst>
      <p:ext uri="{BB962C8B-B14F-4D97-AF65-F5344CB8AC3E}">
        <p14:creationId xmlns:p14="http://schemas.microsoft.com/office/powerpoint/2010/main" val="270653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78465" y="2275910"/>
            <a:ext cx="2740654" cy="584776"/>
          </a:xfrm>
          <a:prstGeom prst="rect">
            <a:avLst/>
          </a:prstGeom>
          <a:noFill/>
        </p:spPr>
        <p:txBody>
          <a:bodyPr wrap="none" rtlCol="0">
            <a:spAutoFit/>
          </a:bodyPr>
          <a:lstStyle/>
          <a:p>
            <a:pPr algn="ctr"/>
            <a:r>
              <a:rPr lang="en-US" sz="3200" dirty="0"/>
              <a:t>Deconstruction</a:t>
            </a:r>
          </a:p>
        </p:txBody>
      </p:sp>
    </p:spTree>
    <p:extLst>
      <p:ext uri="{BB962C8B-B14F-4D97-AF65-F5344CB8AC3E}">
        <p14:creationId xmlns:p14="http://schemas.microsoft.com/office/powerpoint/2010/main" val="422257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Trust the Testimony</a:t>
            </a:r>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endParaRPr lang="en-US" sz="2800" b="1" dirty="0"/>
          </a:p>
          <a:p>
            <a:pPr marL="0" indent="0" algn="ctr">
              <a:buNone/>
            </a:pPr>
            <a:r>
              <a:rPr lang="en-US" dirty="0"/>
              <a:t>Theology Matters!</a:t>
            </a:r>
          </a:p>
        </p:txBody>
      </p:sp>
    </p:spTree>
    <p:extLst>
      <p:ext uri="{BB962C8B-B14F-4D97-AF65-F5344CB8AC3E}">
        <p14:creationId xmlns:p14="http://schemas.microsoft.com/office/powerpoint/2010/main" val="416102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Trust the Testimony</a:t>
            </a:r>
          </a:p>
        </p:txBody>
      </p:sp>
      <p:sp>
        <p:nvSpPr>
          <p:cNvPr id="3" name="Content Placeholder 2"/>
          <p:cNvSpPr>
            <a:spLocks noGrp="1"/>
          </p:cNvSpPr>
          <p:nvPr>
            <p:ph idx="1"/>
          </p:nvPr>
        </p:nvSpPr>
        <p:spPr/>
        <p:txBody>
          <a:bodyPr>
            <a:normAutofit/>
          </a:bodyPr>
          <a:lstStyle/>
          <a:p>
            <a:pPr marL="0" indent="0">
              <a:buNone/>
            </a:pPr>
            <a:r>
              <a:rPr lang="mr-IN" sz="2800" dirty="0"/>
              <a:t>…</a:t>
            </a:r>
            <a:r>
              <a:rPr lang="en-US" sz="2800" dirty="0"/>
              <a:t>they were not of us; for if they had been of us, they would have continued with us. But they went out, that it might become plain that they all are not of us.</a:t>
            </a:r>
          </a:p>
          <a:p>
            <a:pPr marL="0" indent="0" algn="r">
              <a:buNone/>
            </a:pPr>
            <a:r>
              <a:rPr lang="en-US" sz="2800" dirty="0"/>
              <a:t>1 John 2:19</a:t>
            </a:r>
          </a:p>
        </p:txBody>
      </p:sp>
    </p:spTree>
    <p:extLst>
      <p:ext uri="{BB962C8B-B14F-4D97-AF65-F5344CB8AC3E}">
        <p14:creationId xmlns:p14="http://schemas.microsoft.com/office/powerpoint/2010/main" val="171266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Trust the Testimony</a:t>
            </a:r>
          </a:p>
        </p:txBody>
      </p:sp>
      <p:sp>
        <p:nvSpPr>
          <p:cNvPr id="3" name="Content Placeholder 2"/>
          <p:cNvSpPr>
            <a:spLocks noGrp="1"/>
          </p:cNvSpPr>
          <p:nvPr>
            <p:ph idx="1"/>
          </p:nvPr>
        </p:nvSpPr>
        <p:spPr/>
        <p:txBody>
          <a:bodyPr>
            <a:normAutofit/>
          </a:bodyPr>
          <a:lstStyle/>
          <a:p>
            <a:pPr marL="0" indent="0">
              <a:buNone/>
            </a:pPr>
            <a:r>
              <a:rPr lang="en-US" sz="2800" dirty="0"/>
              <a:t>Let what you heard from the beginning abide in you. If what you heard from the beginning abides in you, then you too will abide in the Son and in the Father. And this is the promise that he made to us—eternal life.</a:t>
            </a:r>
          </a:p>
          <a:p>
            <a:pPr marL="0" indent="0" algn="r">
              <a:buNone/>
            </a:pPr>
            <a:r>
              <a:rPr lang="en-US" sz="2800" dirty="0"/>
              <a:t>1 John 2:24-25</a:t>
            </a:r>
          </a:p>
        </p:txBody>
      </p:sp>
    </p:spTree>
    <p:extLst>
      <p:ext uri="{BB962C8B-B14F-4D97-AF65-F5344CB8AC3E}">
        <p14:creationId xmlns:p14="http://schemas.microsoft.com/office/powerpoint/2010/main" val="315844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Abide in the Anointing</a:t>
            </a:r>
          </a:p>
        </p:txBody>
      </p:sp>
      <p:sp>
        <p:nvSpPr>
          <p:cNvPr id="3" name="Content Placeholder 2"/>
          <p:cNvSpPr>
            <a:spLocks noGrp="1"/>
          </p:cNvSpPr>
          <p:nvPr>
            <p:ph idx="1"/>
          </p:nvPr>
        </p:nvSpPr>
        <p:spPr/>
        <p:txBody>
          <a:bodyPr>
            <a:noAutofit/>
          </a:bodyPr>
          <a:lstStyle/>
          <a:p>
            <a:pPr marL="0" indent="0">
              <a:buNone/>
            </a:pPr>
            <a:r>
              <a:rPr lang="en-US" sz="2400" dirty="0"/>
              <a:t>But you have been anointed by the Holy One, and you all have knowledge.</a:t>
            </a:r>
            <a:r>
              <a:rPr lang="en-US" sz="2400" baseline="30000" dirty="0"/>
              <a:t>  </a:t>
            </a:r>
            <a:r>
              <a:rPr lang="en-US" sz="2400" dirty="0"/>
              <a:t>I write to you, not because you do not know the truth, but because you know it, and because no lie is of the truth</a:t>
            </a:r>
            <a:r>
              <a:rPr lang="mr-IN" sz="2400" dirty="0"/>
              <a:t>…</a:t>
            </a:r>
            <a:r>
              <a:rPr lang="en-US" sz="2400" dirty="0"/>
              <a:t>I write these things to you about those who are trying to deceive you. But the anointing that you received from him abides in you, and you have no need that anyone should teach you. But as his anointing teaches you about everything, and is true, and is no lie—just as it has taught you, abide in him.</a:t>
            </a:r>
          </a:p>
          <a:p>
            <a:pPr marL="0" indent="0" algn="r">
              <a:buNone/>
            </a:pPr>
            <a:r>
              <a:rPr lang="en-US" sz="2400" dirty="0"/>
              <a:t>1 John 2:20-21, 26-27</a:t>
            </a:r>
          </a:p>
        </p:txBody>
      </p:sp>
    </p:spTree>
    <p:extLst>
      <p:ext uri="{BB962C8B-B14F-4D97-AF65-F5344CB8AC3E}">
        <p14:creationId xmlns:p14="http://schemas.microsoft.com/office/powerpoint/2010/main" val="301608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Abide in the Anointing</a:t>
            </a:r>
          </a:p>
        </p:txBody>
      </p:sp>
      <p:sp>
        <p:nvSpPr>
          <p:cNvPr id="3" name="Content Placeholder 2"/>
          <p:cNvSpPr>
            <a:spLocks noGrp="1"/>
          </p:cNvSpPr>
          <p:nvPr>
            <p:ph idx="1"/>
          </p:nvPr>
        </p:nvSpPr>
        <p:spPr/>
        <p:txBody>
          <a:bodyPr>
            <a:noAutofit/>
          </a:bodyPr>
          <a:lstStyle/>
          <a:p>
            <a:pPr marL="0" indent="0" algn="ctr">
              <a:buNone/>
            </a:pPr>
            <a:endParaRPr lang="en-US" sz="2800" dirty="0"/>
          </a:p>
          <a:p>
            <a:pPr marL="0" indent="0" algn="ctr">
              <a:buNone/>
            </a:pPr>
            <a:r>
              <a:rPr lang="en-US" sz="2800" dirty="0"/>
              <a:t>A posture of surrender in your heart</a:t>
            </a:r>
          </a:p>
          <a:p>
            <a:pPr marL="0" indent="0" algn="ctr">
              <a:buNone/>
            </a:pPr>
            <a:endParaRPr lang="en-US" sz="2800" dirty="0"/>
          </a:p>
          <a:p>
            <a:pPr marL="0" indent="0" algn="ctr">
              <a:buNone/>
            </a:pPr>
            <a:r>
              <a:rPr lang="en-US" sz="2800" dirty="0"/>
              <a:t>“Holy Spirit, empty me of myself and fill me with your presence. Help me to abide in you.”</a:t>
            </a:r>
          </a:p>
        </p:txBody>
      </p:sp>
    </p:spTree>
    <p:extLst>
      <p:ext uri="{BB962C8B-B14F-4D97-AF65-F5344CB8AC3E}">
        <p14:creationId xmlns:p14="http://schemas.microsoft.com/office/powerpoint/2010/main" val="102281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8800"/>
            <a:ext cx="8229600" cy="4035823"/>
          </a:xfrm>
        </p:spPr>
        <p:txBody>
          <a:bodyPr>
            <a:noAutofit/>
          </a:bodyPr>
          <a:lstStyle/>
          <a:p>
            <a:pPr marL="0" indent="0" algn="ctr">
              <a:buNone/>
            </a:pPr>
            <a:endParaRPr lang="en-US" sz="2800" i="1"/>
          </a:p>
          <a:p>
            <a:pPr marL="0" indent="0" algn="ctr">
              <a:buNone/>
            </a:pPr>
            <a:r>
              <a:rPr lang="en-US" sz="2800" i="1"/>
              <a:t>What </a:t>
            </a:r>
            <a:r>
              <a:rPr lang="en-US" sz="2800" i="1" dirty="0"/>
              <a:t>is posture of your heart and life in this last hour?</a:t>
            </a:r>
            <a:endParaRPr lang="en-US" sz="2800" dirty="0"/>
          </a:p>
          <a:p>
            <a:pPr marL="0" indent="0" algn="ctr">
              <a:buNone/>
            </a:pPr>
            <a:endParaRPr lang="en-US" sz="2800" i="1" dirty="0"/>
          </a:p>
          <a:p>
            <a:pPr marL="0" indent="0" algn="ctr">
              <a:buNone/>
            </a:pPr>
            <a:r>
              <a:rPr lang="en-US" sz="2800" i="1" dirty="0"/>
              <a:t>Are you trusting the testimony?</a:t>
            </a:r>
            <a:endParaRPr lang="en-US" sz="2800" dirty="0"/>
          </a:p>
          <a:p>
            <a:pPr marL="0" indent="0" algn="ctr">
              <a:buNone/>
            </a:pPr>
            <a:endParaRPr lang="en-US" sz="2800" i="1" dirty="0"/>
          </a:p>
          <a:p>
            <a:pPr marL="0" indent="0" algn="ctr">
              <a:buNone/>
            </a:pPr>
            <a:r>
              <a:rPr lang="en-US" sz="2800" i="1" dirty="0"/>
              <a:t>Are you abiding in the anointing?</a:t>
            </a:r>
            <a:endParaRPr lang="en-US" sz="2800" dirty="0"/>
          </a:p>
        </p:txBody>
      </p:sp>
    </p:spTree>
    <p:extLst>
      <p:ext uri="{BB962C8B-B14F-4D97-AF65-F5344CB8AC3E}">
        <p14:creationId xmlns:p14="http://schemas.microsoft.com/office/powerpoint/2010/main" val="1811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883" y="280832"/>
            <a:ext cx="8585285" cy="4862668"/>
          </a:xfrm>
        </p:spPr>
        <p:txBody>
          <a:bodyPr>
            <a:normAutofit lnSpcReduction="10000"/>
          </a:bodyPr>
          <a:lstStyle/>
          <a:p>
            <a:pPr marL="0" indent="0" algn="ctr">
              <a:buNone/>
            </a:pPr>
            <a:r>
              <a:rPr lang="en-US" sz="2800" dirty="0"/>
              <a:t>John planted churches in modern-day Turkey</a:t>
            </a: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2800" dirty="0"/>
              <a:t>False teachers arose and led people astray</a:t>
            </a: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2800" dirty="0"/>
              <a:t>John wrote to counter the false teaching and comfort the faithful remnant of the church</a:t>
            </a:r>
          </a:p>
        </p:txBody>
      </p:sp>
      <p:sp>
        <p:nvSpPr>
          <p:cNvPr id="2" name="Down Arrow 1"/>
          <p:cNvSpPr/>
          <p:nvPr/>
        </p:nvSpPr>
        <p:spPr>
          <a:xfrm>
            <a:off x="4470400" y="1320800"/>
            <a:ext cx="372534" cy="406400"/>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 name="Down Arrow 3"/>
          <p:cNvSpPr/>
          <p:nvPr/>
        </p:nvSpPr>
        <p:spPr>
          <a:xfrm>
            <a:off x="4470400" y="3200400"/>
            <a:ext cx="372534" cy="406400"/>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58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883" y="280832"/>
            <a:ext cx="8585285" cy="4862668"/>
          </a:xfrm>
        </p:spPr>
        <p:txBody>
          <a:bodyPr>
            <a:normAutofit/>
          </a:bodyPr>
          <a:lstStyle/>
          <a:p>
            <a:pPr marL="0" indent="0">
              <a:buNone/>
            </a:pPr>
            <a:r>
              <a:rPr lang="en-US" sz="2700" dirty="0"/>
              <a:t>Children, it is the last hour, and as you have heard that antichrist is coming, so now many antichrists have come. Therefore we know that it is the last hour. They went out from us, but they were not of us; for if they had been of us, they would have continued with us. But they went out, that it might become plain that they all are not of us. But you have been anointed by the Holy One, and you all have knowledge. I write to you, not because you do not know the truth, but because you know it, and because no lie is of the truth.</a:t>
            </a:r>
            <a:endParaRPr lang="en-US" sz="2700" baseline="30000" dirty="0"/>
          </a:p>
          <a:p>
            <a:pPr marL="0" indent="0" algn="r">
              <a:buNone/>
            </a:pPr>
            <a:r>
              <a:rPr lang="en-US" sz="2700" dirty="0"/>
              <a:t>1 John 2:18-21</a:t>
            </a:r>
          </a:p>
        </p:txBody>
      </p:sp>
    </p:spTree>
    <p:extLst>
      <p:ext uri="{BB962C8B-B14F-4D97-AF65-F5344CB8AC3E}">
        <p14:creationId xmlns:p14="http://schemas.microsoft.com/office/powerpoint/2010/main" val="114753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883" y="280832"/>
            <a:ext cx="8585285" cy="4862668"/>
          </a:xfrm>
        </p:spPr>
        <p:txBody>
          <a:bodyPr>
            <a:normAutofit/>
          </a:bodyPr>
          <a:lstStyle/>
          <a:p>
            <a:pPr marL="0" indent="0">
              <a:buNone/>
            </a:pPr>
            <a:r>
              <a:rPr lang="en-US" sz="2700" dirty="0"/>
              <a:t>Who is the liar but he who denies that Jesus is the Christ? This is the antichrist, he who denies the Father and the Son. No one who denies the Son has the Father. Whoever confesses the Son has the Father also. Let what you heard from the beginning abide in you. If what you heard from the beginning abides in you, then you too will abide in the Son and in the Father. And this is the promise that he made to us—eternal life.</a:t>
            </a:r>
          </a:p>
          <a:p>
            <a:pPr marL="0" indent="0" algn="r">
              <a:buNone/>
            </a:pPr>
            <a:r>
              <a:rPr lang="en-US" sz="2700" dirty="0"/>
              <a:t>1 John 2:22-25</a:t>
            </a:r>
          </a:p>
        </p:txBody>
      </p:sp>
    </p:spTree>
    <p:extLst>
      <p:ext uri="{BB962C8B-B14F-4D97-AF65-F5344CB8AC3E}">
        <p14:creationId xmlns:p14="http://schemas.microsoft.com/office/powerpoint/2010/main" val="196562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883" y="280832"/>
            <a:ext cx="8585285" cy="4862668"/>
          </a:xfrm>
        </p:spPr>
        <p:txBody>
          <a:bodyPr>
            <a:normAutofit/>
          </a:bodyPr>
          <a:lstStyle/>
          <a:p>
            <a:pPr marL="0" indent="0">
              <a:buNone/>
            </a:pPr>
            <a:r>
              <a:rPr lang="en-US" sz="2800" dirty="0"/>
              <a:t>I write these things to you about those who are trying to deceive you.</a:t>
            </a:r>
            <a:r>
              <a:rPr lang="en-US" sz="2800" baseline="30000" dirty="0"/>
              <a:t> </a:t>
            </a:r>
            <a:r>
              <a:rPr lang="en-US" sz="2800" dirty="0"/>
              <a:t>But the anointing that you received from him abides in you, and you have no need that anyone should teach you. But as his anointing teaches you about everything, and is true, and is no lie—just as it has taught you, abide in him.</a:t>
            </a:r>
          </a:p>
          <a:p>
            <a:pPr marL="0" indent="0" algn="r">
              <a:buNone/>
            </a:pPr>
            <a:r>
              <a:rPr lang="en-US" sz="2700" dirty="0"/>
              <a:t>1 John 2:26-27</a:t>
            </a:r>
          </a:p>
        </p:txBody>
      </p:sp>
    </p:spTree>
    <p:extLst>
      <p:ext uri="{BB962C8B-B14F-4D97-AF65-F5344CB8AC3E}">
        <p14:creationId xmlns:p14="http://schemas.microsoft.com/office/powerpoint/2010/main" val="326238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Honor the Hour</a:t>
            </a:r>
          </a:p>
        </p:txBody>
      </p:sp>
      <p:sp>
        <p:nvSpPr>
          <p:cNvPr id="3" name="Content Placeholder 2"/>
          <p:cNvSpPr>
            <a:spLocks noGrp="1"/>
          </p:cNvSpPr>
          <p:nvPr>
            <p:ph idx="1"/>
          </p:nvPr>
        </p:nvSpPr>
        <p:spPr/>
        <p:txBody>
          <a:bodyPr>
            <a:normAutofit/>
          </a:bodyPr>
          <a:lstStyle/>
          <a:p>
            <a:pPr marL="0" indent="0">
              <a:buNone/>
            </a:pPr>
            <a:r>
              <a:rPr lang="en-US" sz="2700" dirty="0"/>
              <a:t>Children, it is the last hour, and as you have heard that antichrist is coming, so now many antichrists have come. Therefore we know that it is the last hour. </a:t>
            </a:r>
          </a:p>
          <a:p>
            <a:pPr marL="0" indent="0" algn="r">
              <a:buNone/>
            </a:pPr>
            <a:r>
              <a:rPr lang="en-US" sz="2700" dirty="0"/>
              <a:t>1 John 2:18</a:t>
            </a:r>
          </a:p>
        </p:txBody>
      </p:sp>
    </p:spTree>
    <p:extLst>
      <p:ext uri="{BB962C8B-B14F-4D97-AF65-F5344CB8AC3E}">
        <p14:creationId xmlns:p14="http://schemas.microsoft.com/office/powerpoint/2010/main" val="11844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Honor the Hour</a:t>
            </a:r>
          </a:p>
        </p:txBody>
      </p:sp>
      <p:sp>
        <p:nvSpPr>
          <p:cNvPr id="3" name="Content Placeholder 2"/>
          <p:cNvSpPr>
            <a:spLocks noGrp="1"/>
          </p:cNvSpPr>
          <p:nvPr>
            <p:ph idx="1"/>
          </p:nvPr>
        </p:nvSpPr>
        <p:spPr/>
        <p:txBody>
          <a:bodyPr>
            <a:normAutofit/>
          </a:bodyPr>
          <a:lstStyle/>
          <a:p>
            <a:pPr marL="0" indent="0">
              <a:buNone/>
            </a:pPr>
            <a:r>
              <a:rPr lang="en-US" sz="2800" dirty="0"/>
              <a:t>Who is the liar but he who denies that Jesus is the Christ? This is the antichrist, he who denies the Father and the Son. No one who denies the Son has the Father. Whoever confesses the Son has the Father also.</a:t>
            </a:r>
          </a:p>
          <a:p>
            <a:pPr marL="0" indent="0" algn="r">
              <a:buNone/>
            </a:pPr>
            <a:r>
              <a:rPr lang="en-US" sz="2700" dirty="0"/>
              <a:t>1 John 2:22-23</a:t>
            </a:r>
          </a:p>
        </p:txBody>
      </p:sp>
    </p:spTree>
    <p:extLst>
      <p:ext uri="{BB962C8B-B14F-4D97-AF65-F5344CB8AC3E}">
        <p14:creationId xmlns:p14="http://schemas.microsoft.com/office/powerpoint/2010/main" val="242314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Honor the Hour</a:t>
            </a:r>
          </a:p>
        </p:txBody>
      </p:sp>
      <p:sp>
        <p:nvSpPr>
          <p:cNvPr id="3" name="Content Placeholder 2"/>
          <p:cNvSpPr>
            <a:spLocks noGrp="1"/>
          </p:cNvSpPr>
          <p:nvPr>
            <p:ph idx="1"/>
          </p:nvPr>
        </p:nvSpPr>
        <p:spPr/>
        <p:txBody>
          <a:bodyPr>
            <a:normAutofit/>
          </a:bodyPr>
          <a:lstStyle/>
          <a:p>
            <a:pPr marL="0" indent="0" algn="ctr">
              <a:buNone/>
            </a:pPr>
            <a:r>
              <a:rPr lang="en-US" strike="sngStrike" dirty="0"/>
              <a:t>Fear the hour and despair</a:t>
            </a:r>
          </a:p>
          <a:p>
            <a:pPr marL="0" indent="0" algn="ctr">
              <a:buNone/>
            </a:pPr>
            <a:r>
              <a:rPr lang="en-US" strike="sngStrike" dirty="0"/>
              <a:t>Avoid the hour and withdraw</a:t>
            </a:r>
          </a:p>
          <a:p>
            <a:pPr marL="0" indent="0" algn="ctr">
              <a:buNone/>
            </a:pPr>
            <a:r>
              <a:rPr lang="en-US" strike="sngStrike" dirty="0"/>
              <a:t>Predict the hour and be distracted</a:t>
            </a:r>
          </a:p>
          <a:p>
            <a:pPr marL="0" indent="0" algn="ctr">
              <a:buNone/>
            </a:pPr>
            <a:r>
              <a:rPr lang="en-US" strike="sngStrike" dirty="0"/>
              <a:t>Sit in judgment over the hour and be cynical</a:t>
            </a:r>
          </a:p>
          <a:p>
            <a:pPr marL="0" indent="0" algn="ctr">
              <a:buNone/>
            </a:pPr>
            <a:r>
              <a:rPr lang="en-US" dirty="0"/>
              <a:t>Honor the hour and live faithfully in midst of it </a:t>
            </a:r>
            <a:endParaRPr lang="en-US" sz="2800" dirty="0"/>
          </a:p>
        </p:txBody>
      </p:sp>
    </p:spTree>
    <p:extLst>
      <p:ext uri="{BB962C8B-B14F-4D97-AF65-F5344CB8AC3E}">
        <p14:creationId xmlns:p14="http://schemas.microsoft.com/office/powerpoint/2010/main" val="401827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57621"/>
          </a:xfrm>
        </p:spPr>
        <p:txBody>
          <a:bodyPr>
            <a:normAutofit/>
          </a:bodyPr>
          <a:lstStyle/>
          <a:p>
            <a:r>
              <a:rPr lang="en-US" sz="3600" dirty="0"/>
              <a:t>Trust the Testimony</a:t>
            </a:r>
          </a:p>
        </p:txBody>
      </p:sp>
      <p:sp>
        <p:nvSpPr>
          <p:cNvPr id="3" name="Content Placeholder 2"/>
          <p:cNvSpPr>
            <a:spLocks noGrp="1"/>
          </p:cNvSpPr>
          <p:nvPr>
            <p:ph idx="1"/>
          </p:nvPr>
        </p:nvSpPr>
        <p:spPr/>
        <p:txBody>
          <a:bodyPr>
            <a:normAutofit/>
          </a:bodyPr>
          <a:lstStyle/>
          <a:p>
            <a:pPr marL="0" indent="0">
              <a:buNone/>
            </a:pPr>
            <a:r>
              <a:rPr lang="en-US" sz="2800" dirty="0"/>
              <a:t>Let what you heard from the beginning abide in you. If what you heard from the beginning abides in you, then you too will abide in the Son and in the Father. And this is the promise that he made to us—eternal life.</a:t>
            </a:r>
          </a:p>
          <a:p>
            <a:pPr marL="0" indent="0" algn="r">
              <a:buNone/>
            </a:pPr>
            <a:r>
              <a:rPr lang="en-US" sz="2800" dirty="0"/>
              <a:t>1 John 2:24-25</a:t>
            </a:r>
          </a:p>
        </p:txBody>
      </p:sp>
    </p:spTree>
    <p:extLst>
      <p:ext uri="{BB962C8B-B14F-4D97-AF65-F5344CB8AC3E}">
        <p14:creationId xmlns:p14="http://schemas.microsoft.com/office/powerpoint/2010/main" val="2656197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TotalTime>
  <Words>801</Words>
  <Application>Microsoft Macintosh PowerPoint</Application>
  <PresentationFormat>On-screen Show (16:9)</PresentationFormat>
  <Paragraphs>55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Honor the Hour</vt:lpstr>
      <vt:lpstr>Honor the Hour</vt:lpstr>
      <vt:lpstr>Honor the Hour</vt:lpstr>
      <vt:lpstr>Trust the Testimony</vt:lpstr>
      <vt:lpstr>Trust the Testimony</vt:lpstr>
      <vt:lpstr>Trust the Testimony</vt:lpstr>
      <vt:lpstr>Trust the Testimony</vt:lpstr>
      <vt:lpstr>Abide in the Anointing</vt:lpstr>
      <vt:lpstr>Abide in the Anointing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 Kendrick</dc:creator>
  <cp:lastModifiedBy>Microsoft Office User</cp:lastModifiedBy>
  <cp:revision>37</cp:revision>
  <dcterms:created xsi:type="dcterms:W3CDTF">2023-08-30T14:54:37Z</dcterms:created>
  <dcterms:modified xsi:type="dcterms:W3CDTF">2023-10-15T13:42:55Z</dcterms:modified>
</cp:coreProperties>
</file>