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 id="2147483684" r:id="rId3"/>
  </p:sldMasterIdLst>
  <p:sldIdLst>
    <p:sldId id="375" r:id="rId4"/>
    <p:sldId id="376" r:id="rId5"/>
    <p:sldId id="377" r:id="rId6"/>
    <p:sldId id="378" r:id="rId7"/>
    <p:sldId id="379" r:id="rId8"/>
    <p:sldId id="380" r:id="rId9"/>
    <p:sldId id="381" r:id="rId10"/>
    <p:sldId id="382" r:id="rId11"/>
    <p:sldId id="383" r:id="rId12"/>
    <p:sldId id="384" r:id="rId13"/>
    <p:sldId id="385" r:id="rId14"/>
    <p:sldId id="386" r:id="rId15"/>
    <p:sldId id="387" r:id="rId16"/>
    <p:sldId id="388" r:id="rId17"/>
    <p:sldId id="389" r:id="rId18"/>
    <p:sldId id="390" r:id="rId19"/>
    <p:sldId id="392" r:id="rId20"/>
    <p:sldId id="39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8A8A"/>
    <a:srgbClr val="092D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p:restoredTop sz="96405"/>
  </p:normalViewPr>
  <p:slideViewPr>
    <p:cSldViewPr snapToGrid="0">
      <p:cViewPr varScale="1">
        <p:scale>
          <a:sx n="109" d="100"/>
          <a:sy n="109" d="100"/>
        </p:scale>
        <p:origin x="216" y="9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28AE43-587A-6E4B-918B-C286C82F5813}" type="doc">
      <dgm:prSet loTypeId="urn:microsoft.com/office/officeart/2005/8/layout/pyramid1" loCatId="" qsTypeId="urn:microsoft.com/office/officeart/2005/8/quickstyle/simple1" qsCatId="simple" csTypeId="urn:microsoft.com/office/officeart/2005/8/colors/colorful1" csCatId="colorful" phldr="1"/>
      <dgm:spPr/>
    </dgm:pt>
    <dgm:pt modelId="{C1F22468-F22C-4C4A-96C5-11C46CB04050}">
      <dgm:prSet phldrT="[Text]" custT="1"/>
      <dgm:spPr/>
      <dgm:t>
        <a:bodyPr/>
        <a:lstStyle/>
        <a:p>
          <a:r>
            <a:rPr lang="en-US" sz="3200" b="1" dirty="0">
              <a:solidFill>
                <a:schemeClr val="bg1"/>
              </a:solidFill>
            </a:rPr>
            <a:t>NORM</a:t>
          </a:r>
        </a:p>
      </dgm:t>
    </dgm:pt>
    <dgm:pt modelId="{5B8B027D-D4D3-D346-9265-F0DF94B9663F}" type="parTrans" cxnId="{03A57C2C-BDC8-8C47-8E71-3CDF4A4E141F}">
      <dgm:prSet/>
      <dgm:spPr/>
      <dgm:t>
        <a:bodyPr/>
        <a:lstStyle/>
        <a:p>
          <a:endParaRPr lang="en-US"/>
        </a:p>
      </dgm:t>
    </dgm:pt>
    <dgm:pt modelId="{B5A331E0-A6FB-2F49-B4F6-1E2E20DFC705}" type="sibTrans" cxnId="{03A57C2C-BDC8-8C47-8E71-3CDF4A4E141F}">
      <dgm:prSet/>
      <dgm:spPr/>
      <dgm:t>
        <a:bodyPr/>
        <a:lstStyle/>
        <a:p>
          <a:endParaRPr lang="en-US"/>
        </a:p>
      </dgm:t>
    </dgm:pt>
    <dgm:pt modelId="{0A648E6C-8DD9-C541-9B15-E6DA7E57EE0F}">
      <dgm:prSet phldrT="[Text]" custT="1"/>
      <dgm:spPr/>
      <dgm:t>
        <a:bodyPr/>
        <a:lstStyle/>
        <a:p>
          <a:r>
            <a:rPr lang="en-US" sz="4800" b="1" dirty="0">
              <a:solidFill>
                <a:schemeClr val="bg1"/>
              </a:solidFill>
            </a:rPr>
            <a:t>REASON</a:t>
          </a:r>
        </a:p>
      </dgm:t>
    </dgm:pt>
    <dgm:pt modelId="{873F8708-7611-8F40-AF62-88E3903BEA7C}" type="parTrans" cxnId="{072CAD95-F505-214D-A37B-B3456ECC824D}">
      <dgm:prSet/>
      <dgm:spPr/>
      <dgm:t>
        <a:bodyPr/>
        <a:lstStyle/>
        <a:p>
          <a:endParaRPr lang="en-US"/>
        </a:p>
      </dgm:t>
    </dgm:pt>
    <dgm:pt modelId="{79B8390F-4517-8448-AA0E-F5137AC61172}" type="sibTrans" cxnId="{072CAD95-F505-214D-A37B-B3456ECC824D}">
      <dgm:prSet/>
      <dgm:spPr/>
      <dgm:t>
        <a:bodyPr/>
        <a:lstStyle/>
        <a:p>
          <a:endParaRPr lang="en-US"/>
        </a:p>
      </dgm:t>
    </dgm:pt>
    <dgm:pt modelId="{41DCB7E2-9C8C-EC45-841A-530D2EB1FA96}">
      <dgm:prSet phldrT="[Text]" custT="1"/>
      <dgm:spPr/>
      <dgm:t>
        <a:bodyPr/>
        <a:lstStyle/>
        <a:p>
          <a:r>
            <a:rPr lang="en-US" sz="7200" b="1" dirty="0">
              <a:solidFill>
                <a:schemeClr val="bg1"/>
              </a:solidFill>
            </a:rPr>
            <a:t>EMOTION</a:t>
          </a:r>
        </a:p>
      </dgm:t>
    </dgm:pt>
    <dgm:pt modelId="{F123EF27-F875-5444-AF72-48623F4E819C}" type="parTrans" cxnId="{F755F22F-731E-ED45-BEDD-4124B5F56D0E}">
      <dgm:prSet/>
      <dgm:spPr/>
      <dgm:t>
        <a:bodyPr/>
        <a:lstStyle/>
        <a:p>
          <a:endParaRPr lang="en-US"/>
        </a:p>
      </dgm:t>
    </dgm:pt>
    <dgm:pt modelId="{DA05A4BD-9F2B-804C-95F9-19CAB026E04F}" type="sibTrans" cxnId="{F755F22F-731E-ED45-BEDD-4124B5F56D0E}">
      <dgm:prSet/>
      <dgm:spPr/>
      <dgm:t>
        <a:bodyPr/>
        <a:lstStyle/>
        <a:p>
          <a:endParaRPr lang="en-US"/>
        </a:p>
      </dgm:t>
    </dgm:pt>
    <dgm:pt modelId="{9809D2E7-F0A1-B54B-85AA-E24EAE9611B6}" type="pres">
      <dgm:prSet presAssocID="{7828AE43-587A-6E4B-918B-C286C82F5813}" presName="Name0" presStyleCnt="0">
        <dgm:presLayoutVars>
          <dgm:dir/>
          <dgm:animLvl val="lvl"/>
          <dgm:resizeHandles val="exact"/>
        </dgm:presLayoutVars>
      </dgm:prSet>
      <dgm:spPr/>
    </dgm:pt>
    <dgm:pt modelId="{C77E7FCB-BE54-C546-82E4-03E5E8C8D466}" type="pres">
      <dgm:prSet presAssocID="{C1F22468-F22C-4C4A-96C5-11C46CB04050}" presName="Name8" presStyleCnt="0"/>
      <dgm:spPr/>
    </dgm:pt>
    <dgm:pt modelId="{8FA49C06-4D51-1F4E-AEE1-F418EACAE8CA}" type="pres">
      <dgm:prSet presAssocID="{C1F22468-F22C-4C4A-96C5-11C46CB04050}" presName="level" presStyleLbl="node1" presStyleIdx="0" presStyleCnt="3">
        <dgm:presLayoutVars>
          <dgm:chMax val="1"/>
          <dgm:bulletEnabled val="1"/>
        </dgm:presLayoutVars>
      </dgm:prSet>
      <dgm:spPr/>
    </dgm:pt>
    <dgm:pt modelId="{31E401D2-5ECE-CB4E-AF0C-AABE795A337D}" type="pres">
      <dgm:prSet presAssocID="{C1F22468-F22C-4C4A-96C5-11C46CB04050}" presName="levelTx" presStyleLbl="revTx" presStyleIdx="0" presStyleCnt="0">
        <dgm:presLayoutVars>
          <dgm:chMax val="1"/>
          <dgm:bulletEnabled val="1"/>
        </dgm:presLayoutVars>
      </dgm:prSet>
      <dgm:spPr/>
    </dgm:pt>
    <dgm:pt modelId="{8FC5ECD8-E1FD-F547-8AE3-1309EE802D37}" type="pres">
      <dgm:prSet presAssocID="{0A648E6C-8DD9-C541-9B15-E6DA7E57EE0F}" presName="Name8" presStyleCnt="0"/>
      <dgm:spPr/>
    </dgm:pt>
    <dgm:pt modelId="{8643892F-D801-944E-9B49-ADDD4D548294}" type="pres">
      <dgm:prSet presAssocID="{0A648E6C-8DD9-C541-9B15-E6DA7E57EE0F}" presName="level" presStyleLbl="node1" presStyleIdx="1" presStyleCnt="3">
        <dgm:presLayoutVars>
          <dgm:chMax val="1"/>
          <dgm:bulletEnabled val="1"/>
        </dgm:presLayoutVars>
      </dgm:prSet>
      <dgm:spPr/>
    </dgm:pt>
    <dgm:pt modelId="{41FD2FC3-A495-5443-A56C-47A7E08722C1}" type="pres">
      <dgm:prSet presAssocID="{0A648E6C-8DD9-C541-9B15-E6DA7E57EE0F}" presName="levelTx" presStyleLbl="revTx" presStyleIdx="0" presStyleCnt="0">
        <dgm:presLayoutVars>
          <dgm:chMax val="1"/>
          <dgm:bulletEnabled val="1"/>
        </dgm:presLayoutVars>
      </dgm:prSet>
      <dgm:spPr/>
    </dgm:pt>
    <dgm:pt modelId="{A2FF7DA4-0B32-4C4C-8E1A-B831873B19C8}" type="pres">
      <dgm:prSet presAssocID="{41DCB7E2-9C8C-EC45-841A-530D2EB1FA96}" presName="Name8" presStyleCnt="0"/>
      <dgm:spPr/>
    </dgm:pt>
    <dgm:pt modelId="{ECACCA54-7936-A14A-A62E-39C95A76FB54}" type="pres">
      <dgm:prSet presAssocID="{41DCB7E2-9C8C-EC45-841A-530D2EB1FA96}" presName="level" presStyleLbl="node1" presStyleIdx="2" presStyleCnt="3">
        <dgm:presLayoutVars>
          <dgm:chMax val="1"/>
          <dgm:bulletEnabled val="1"/>
        </dgm:presLayoutVars>
      </dgm:prSet>
      <dgm:spPr/>
    </dgm:pt>
    <dgm:pt modelId="{268DBB4F-3283-344C-BCA4-F53B8491ECCE}" type="pres">
      <dgm:prSet presAssocID="{41DCB7E2-9C8C-EC45-841A-530D2EB1FA96}" presName="levelTx" presStyleLbl="revTx" presStyleIdx="0" presStyleCnt="0">
        <dgm:presLayoutVars>
          <dgm:chMax val="1"/>
          <dgm:bulletEnabled val="1"/>
        </dgm:presLayoutVars>
      </dgm:prSet>
      <dgm:spPr/>
    </dgm:pt>
  </dgm:ptLst>
  <dgm:cxnLst>
    <dgm:cxn modelId="{094E2709-912A-4549-B34B-8396E3E8A6CA}" type="presOf" srcId="{0A648E6C-8DD9-C541-9B15-E6DA7E57EE0F}" destId="{8643892F-D801-944E-9B49-ADDD4D548294}" srcOrd="0" destOrd="0" presId="urn:microsoft.com/office/officeart/2005/8/layout/pyramid1"/>
    <dgm:cxn modelId="{45BD7E10-9CE5-6748-9315-56EFDF52BB12}" type="presOf" srcId="{C1F22468-F22C-4C4A-96C5-11C46CB04050}" destId="{8FA49C06-4D51-1F4E-AEE1-F418EACAE8CA}" srcOrd="0" destOrd="0" presId="urn:microsoft.com/office/officeart/2005/8/layout/pyramid1"/>
    <dgm:cxn modelId="{03A57C2C-BDC8-8C47-8E71-3CDF4A4E141F}" srcId="{7828AE43-587A-6E4B-918B-C286C82F5813}" destId="{C1F22468-F22C-4C4A-96C5-11C46CB04050}" srcOrd="0" destOrd="0" parTransId="{5B8B027D-D4D3-D346-9265-F0DF94B9663F}" sibTransId="{B5A331E0-A6FB-2F49-B4F6-1E2E20DFC705}"/>
    <dgm:cxn modelId="{F755F22F-731E-ED45-BEDD-4124B5F56D0E}" srcId="{7828AE43-587A-6E4B-918B-C286C82F5813}" destId="{41DCB7E2-9C8C-EC45-841A-530D2EB1FA96}" srcOrd="2" destOrd="0" parTransId="{F123EF27-F875-5444-AF72-48623F4E819C}" sibTransId="{DA05A4BD-9F2B-804C-95F9-19CAB026E04F}"/>
    <dgm:cxn modelId="{8460FA39-240A-0646-982C-C8C4FBA6F70F}" type="presOf" srcId="{7828AE43-587A-6E4B-918B-C286C82F5813}" destId="{9809D2E7-F0A1-B54B-85AA-E24EAE9611B6}" srcOrd="0" destOrd="0" presId="urn:microsoft.com/office/officeart/2005/8/layout/pyramid1"/>
    <dgm:cxn modelId="{866B2E55-E5BF-4048-A715-94F1B7BA0E32}" type="presOf" srcId="{41DCB7E2-9C8C-EC45-841A-530D2EB1FA96}" destId="{ECACCA54-7936-A14A-A62E-39C95A76FB54}" srcOrd="0" destOrd="0" presId="urn:microsoft.com/office/officeart/2005/8/layout/pyramid1"/>
    <dgm:cxn modelId="{072CAD95-F505-214D-A37B-B3456ECC824D}" srcId="{7828AE43-587A-6E4B-918B-C286C82F5813}" destId="{0A648E6C-8DD9-C541-9B15-E6DA7E57EE0F}" srcOrd="1" destOrd="0" parTransId="{873F8708-7611-8F40-AF62-88E3903BEA7C}" sibTransId="{79B8390F-4517-8448-AA0E-F5137AC61172}"/>
    <dgm:cxn modelId="{83A125BA-2AA1-FA45-BD4A-D37F58E6EE59}" type="presOf" srcId="{C1F22468-F22C-4C4A-96C5-11C46CB04050}" destId="{31E401D2-5ECE-CB4E-AF0C-AABE795A337D}" srcOrd="1" destOrd="0" presId="urn:microsoft.com/office/officeart/2005/8/layout/pyramid1"/>
    <dgm:cxn modelId="{4EC9FED2-B9AC-2E48-AC77-CDC636D1CB2B}" type="presOf" srcId="{41DCB7E2-9C8C-EC45-841A-530D2EB1FA96}" destId="{268DBB4F-3283-344C-BCA4-F53B8491ECCE}" srcOrd="1" destOrd="0" presId="urn:microsoft.com/office/officeart/2005/8/layout/pyramid1"/>
    <dgm:cxn modelId="{4CAE2EDC-FD2C-9244-909C-330F26CB30DC}" type="presOf" srcId="{0A648E6C-8DD9-C541-9B15-E6DA7E57EE0F}" destId="{41FD2FC3-A495-5443-A56C-47A7E08722C1}" srcOrd="1" destOrd="0" presId="urn:microsoft.com/office/officeart/2005/8/layout/pyramid1"/>
    <dgm:cxn modelId="{BC08C77D-8879-DB44-A59E-85B6825566B5}" type="presParOf" srcId="{9809D2E7-F0A1-B54B-85AA-E24EAE9611B6}" destId="{C77E7FCB-BE54-C546-82E4-03E5E8C8D466}" srcOrd="0" destOrd="0" presId="urn:microsoft.com/office/officeart/2005/8/layout/pyramid1"/>
    <dgm:cxn modelId="{07D1296E-84A4-4A4B-B283-08B8DCE94A2A}" type="presParOf" srcId="{C77E7FCB-BE54-C546-82E4-03E5E8C8D466}" destId="{8FA49C06-4D51-1F4E-AEE1-F418EACAE8CA}" srcOrd="0" destOrd="0" presId="urn:microsoft.com/office/officeart/2005/8/layout/pyramid1"/>
    <dgm:cxn modelId="{5725FF56-83CF-444E-8CE0-90D885CC9D98}" type="presParOf" srcId="{C77E7FCB-BE54-C546-82E4-03E5E8C8D466}" destId="{31E401D2-5ECE-CB4E-AF0C-AABE795A337D}" srcOrd="1" destOrd="0" presId="urn:microsoft.com/office/officeart/2005/8/layout/pyramid1"/>
    <dgm:cxn modelId="{9E90D0EA-9B14-AD44-AE14-9B8537D9CD3B}" type="presParOf" srcId="{9809D2E7-F0A1-B54B-85AA-E24EAE9611B6}" destId="{8FC5ECD8-E1FD-F547-8AE3-1309EE802D37}" srcOrd="1" destOrd="0" presId="urn:microsoft.com/office/officeart/2005/8/layout/pyramid1"/>
    <dgm:cxn modelId="{1F4B9E36-E75C-5C48-9C98-C68413399667}" type="presParOf" srcId="{8FC5ECD8-E1FD-F547-8AE3-1309EE802D37}" destId="{8643892F-D801-944E-9B49-ADDD4D548294}" srcOrd="0" destOrd="0" presId="urn:microsoft.com/office/officeart/2005/8/layout/pyramid1"/>
    <dgm:cxn modelId="{BEF328B4-A815-0048-8B00-6CA669C64A50}" type="presParOf" srcId="{8FC5ECD8-E1FD-F547-8AE3-1309EE802D37}" destId="{41FD2FC3-A495-5443-A56C-47A7E08722C1}" srcOrd="1" destOrd="0" presId="urn:microsoft.com/office/officeart/2005/8/layout/pyramid1"/>
    <dgm:cxn modelId="{F56B142F-E615-C44F-A6A3-DD9438D153E7}" type="presParOf" srcId="{9809D2E7-F0A1-B54B-85AA-E24EAE9611B6}" destId="{A2FF7DA4-0B32-4C4C-8E1A-B831873B19C8}" srcOrd="2" destOrd="0" presId="urn:microsoft.com/office/officeart/2005/8/layout/pyramid1"/>
    <dgm:cxn modelId="{0472CA20-6DB5-B447-96BF-AF24E439F655}" type="presParOf" srcId="{A2FF7DA4-0B32-4C4C-8E1A-B831873B19C8}" destId="{ECACCA54-7936-A14A-A62E-39C95A76FB54}" srcOrd="0" destOrd="0" presId="urn:microsoft.com/office/officeart/2005/8/layout/pyramid1"/>
    <dgm:cxn modelId="{8531791A-7663-D84A-90D5-F65991D3ECEB}" type="presParOf" srcId="{A2FF7DA4-0B32-4C4C-8E1A-B831873B19C8}" destId="{268DBB4F-3283-344C-BCA4-F53B8491ECCE}"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42D036EF-F9EE-CA49-AB95-EFF92DB6536D}" type="doc">
      <dgm:prSet loTypeId="urn:microsoft.com/office/officeart/2005/8/layout/hierarchy3" loCatId="" qsTypeId="urn:microsoft.com/office/officeart/2005/8/quickstyle/simple1" qsCatId="simple" csTypeId="urn:microsoft.com/office/officeart/2005/8/colors/accent1_2" csCatId="accent1" phldr="1"/>
      <dgm:spPr/>
      <dgm:t>
        <a:bodyPr/>
        <a:lstStyle/>
        <a:p>
          <a:endParaRPr lang="en-US"/>
        </a:p>
      </dgm:t>
    </dgm:pt>
    <dgm:pt modelId="{D269ED00-44E5-674D-BA31-DE0B605DE874}">
      <dgm:prSet phldrT="[Text]"/>
      <dgm:spPr>
        <a:solidFill>
          <a:srgbClr val="92D050"/>
        </a:solidFill>
      </dgm:spPr>
      <dgm:t>
        <a:bodyPr/>
        <a:lstStyle/>
        <a:p>
          <a:r>
            <a:rPr lang="en-US" dirty="0"/>
            <a:t>Godly</a:t>
          </a:r>
        </a:p>
      </dgm:t>
    </dgm:pt>
    <dgm:pt modelId="{1B071D27-83FF-4645-BD8B-84814B6BF903}" type="parTrans" cxnId="{956D8119-5F49-B348-876E-524574676F3E}">
      <dgm:prSet/>
      <dgm:spPr/>
      <dgm:t>
        <a:bodyPr/>
        <a:lstStyle/>
        <a:p>
          <a:endParaRPr lang="en-US"/>
        </a:p>
      </dgm:t>
    </dgm:pt>
    <dgm:pt modelId="{C6992FA2-E718-A640-BBAC-234C5C904C09}" type="sibTrans" cxnId="{956D8119-5F49-B348-876E-524574676F3E}">
      <dgm:prSet/>
      <dgm:spPr/>
      <dgm:t>
        <a:bodyPr/>
        <a:lstStyle/>
        <a:p>
          <a:endParaRPr lang="en-US"/>
        </a:p>
      </dgm:t>
    </dgm:pt>
    <dgm:pt modelId="{8781D8E6-1222-5B40-9F0C-36B1CCFE15E1}">
      <dgm:prSet phldrT="[Text]"/>
      <dgm:spPr/>
      <dgm:t>
        <a:bodyPr/>
        <a:lstStyle/>
        <a:p>
          <a:r>
            <a:rPr lang="en-US" dirty="0"/>
            <a:t>Specific</a:t>
          </a:r>
        </a:p>
      </dgm:t>
    </dgm:pt>
    <dgm:pt modelId="{1CA07EBF-C93C-1B4A-ADB1-E76C3AAC5A5D}" type="parTrans" cxnId="{5DE7C188-C6A5-2643-B3A6-E3B0A21B65EC}">
      <dgm:prSet/>
      <dgm:spPr/>
      <dgm:t>
        <a:bodyPr/>
        <a:lstStyle/>
        <a:p>
          <a:endParaRPr lang="en-US"/>
        </a:p>
      </dgm:t>
    </dgm:pt>
    <dgm:pt modelId="{5F15BBA4-3F84-FF4C-A6B7-5DEF6F180C4E}" type="sibTrans" cxnId="{5DE7C188-C6A5-2643-B3A6-E3B0A21B65EC}">
      <dgm:prSet/>
      <dgm:spPr/>
      <dgm:t>
        <a:bodyPr/>
        <a:lstStyle/>
        <a:p>
          <a:endParaRPr lang="en-US"/>
        </a:p>
      </dgm:t>
    </dgm:pt>
    <dgm:pt modelId="{62B7BF39-E34E-5E4A-8ED3-EFD2F38BB2BC}">
      <dgm:prSet phldrT="[Text]"/>
      <dgm:spPr/>
      <dgm:t>
        <a:bodyPr/>
        <a:lstStyle/>
        <a:p>
          <a:r>
            <a:rPr lang="en-US" dirty="0"/>
            <a:t>Sin</a:t>
          </a:r>
        </a:p>
      </dgm:t>
    </dgm:pt>
    <dgm:pt modelId="{99680BE3-3C5D-8041-A3E9-1190A602908A}" type="parTrans" cxnId="{0D49FB38-D13A-2A48-8688-8B1EC2348B93}">
      <dgm:prSet/>
      <dgm:spPr/>
      <dgm:t>
        <a:bodyPr/>
        <a:lstStyle/>
        <a:p>
          <a:endParaRPr lang="en-US"/>
        </a:p>
      </dgm:t>
    </dgm:pt>
    <dgm:pt modelId="{A9C33BFE-4066-3744-852D-04BA5C49FC63}" type="sibTrans" cxnId="{0D49FB38-D13A-2A48-8688-8B1EC2348B93}">
      <dgm:prSet/>
      <dgm:spPr/>
      <dgm:t>
        <a:bodyPr/>
        <a:lstStyle/>
        <a:p>
          <a:endParaRPr lang="en-US"/>
        </a:p>
      </dgm:t>
    </dgm:pt>
    <dgm:pt modelId="{63F8F2AC-B626-3140-9E2D-0EC4AA421192}">
      <dgm:prSet phldrT="[Text]"/>
      <dgm:spPr>
        <a:solidFill>
          <a:srgbClr val="00B0F0"/>
        </a:solidFill>
      </dgm:spPr>
      <dgm:t>
        <a:bodyPr/>
        <a:lstStyle/>
        <a:p>
          <a:r>
            <a:rPr lang="en-US" dirty="0"/>
            <a:t>Worldly</a:t>
          </a:r>
        </a:p>
      </dgm:t>
    </dgm:pt>
    <dgm:pt modelId="{35E56702-2326-2D4A-87FB-55DB13C91A37}" type="parTrans" cxnId="{9AF93E68-8F43-CE4A-9895-5239EE8E7889}">
      <dgm:prSet/>
      <dgm:spPr/>
      <dgm:t>
        <a:bodyPr/>
        <a:lstStyle/>
        <a:p>
          <a:endParaRPr lang="en-US"/>
        </a:p>
      </dgm:t>
    </dgm:pt>
    <dgm:pt modelId="{13826707-EA41-6B45-9991-61FC516E1F55}" type="sibTrans" cxnId="{9AF93E68-8F43-CE4A-9895-5239EE8E7889}">
      <dgm:prSet/>
      <dgm:spPr/>
      <dgm:t>
        <a:bodyPr/>
        <a:lstStyle/>
        <a:p>
          <a:endParaRPr lang="en-US"/>
        </a:p>
      </dgm:t>
    </dgm:pt>
    <dgm:pt modelId="{6B56E6DA-A631-D24C-AA71-7673EBE774A8}">
      <dgm:prSet phldrT="[Text]"/>
      <dgm:spPr/>
      <dgm:t>
        <a:bodyPr/>
        <a:lstStyle/>
        <a:p>
          <a:r>
            <a:rPr lang="en-US" dirty="0"/>
            <a:t>Vague</a:t>
          </a:r>
        </a:p>
      </dgm:t>
    </dgm:pt>
    <dgm:pt modelId="{BFAFC110-EC36-BD4A-8E6E-F2B0B9253C37}" type="parTrans" cxnId="{D391C4CE-AEEA-9B4B-8E7D-11920DB6B447}">
      <dgm:prSet/>
      <dgm:spPr/>
      <dgm:t>
        <a:bodyPr/>
        <a:lstStyle/>
        <a:p>
          <a:endParaRPr lang="en-US"/>
        </a:p>
      </dgm:t>
    </dgm:pt>
    <dgm:pt modelId="{649FCA26-AEE8-FF45-AF7E-EBADF4DC12F1}" type="sibTrans" cxnId="{D391C4CE-AEEA-9B4B-8E7D-11920DB6B447}">
      <dgm:prSet/>
      <dgm:spPr/>
      <dgm:t>
        <a:bodyPr/>
        <a:lstStyle/>
        <a:p>
          <a:endParaRPr lang="en-US"/>
        </a:p>
      </dgm:t>
    </dgm:pt>
    <dgm:pt modelId="{D945F8A0-EACE-284F-9130-A7A6E2CB7F30}">
      <dgm:prSet phldrT="[Text]"/>
      <dgm:spPr/>
      <dgm:t>
        <a:bodyPr/>
        <a:lstStyle/>
        <a:p>
          <a:r>
            <a:rPr lang="en-US" dirty="0"/>
            <a:t>Sinner</a:t>
          </a:r>
        </a:p>
      </dgm:t>
    </dgm:pt>
    <dgm:pt modelId="{F50F1585-0744-6946-A091-641E64C76399}" type="parTrans" cxnId="{43DE73BA-9C24-A640-9192-8E67812155BA}">
      <dgm:prSet/>
      <dgm:spPr/>
      <dgm:t>
        <a:bodyPr/>
        <a:lstStyle/>
        <a:p>
          <a:endParaRPr lang="en-US"/>
        </a:p>
      </dgm:t>
    </dgm:pt>
    <dgm:pt modelId="{7C097062-89F7-F147-8A57-8C593117496C}" type="sibTrans" cxnId="{43DE73BA-9C24-A640-9192-8E67812155BA}">
      <dgm:prSet/>
      <dgm:spPr/>
      <dgm:t>
        <a:bodyPr/>
        <a:lstStyle/>
        <a:p>
          <a:endParaRPr lang="en-US"/>
        </a:p>
      </dgm:t>
    </dgm:pt>
    <dgm:pt modelId="{13E075A5-C50D-7044-981D-86880C246691}">
      <dgm:prSet/>
      <dgm:spPr/>
      <dgm:t>
        <a:bodyPr/>
        <a:lstStyle/>
        <a:p>
          <a:r>
            <a:rPr lang="en-US" dirty="0"/>
            <a:t>Relenting</a:t>
          </a:r>
        </a:p>
      </dgm:t>
    </dgm:pt>
    <dgm:pt modelId="{093FB2F4-825F-A644-903C-EC4228B62EBA}" type="parTrans" cxnId="{27EBF311-67F7-F34B-830B-735F7DC81B8D}">
      <dgm:prSet/>
      <dgm:spPr/>
      <dgm:t>
        <a:bodyPr/>
        <a:lstStyle/>
        <a:p>
          <a:endParaRPr lang="en-US"/>
        </a:p>
      </dgm:t>
    </dgm:pt>
    <dgm:pt modelId="{DCCC5576-0EBA-9546-80E9-BAEE3F05528E}" type="sibTrans" cxnId="{27EBF311-67F7-F34B-830B-735F7DC81B8D}">
      <dgm:prSet/>
      <dgm:spPr/>
      <dgm:t>
        <a:bodyPr/>
        <a:lstStyle/>
        <a:p>
          <a:endParaRPr lang="en-US"/>
        </a:p>
      </dgm:t>
    </dgm:pt>
    <dgm:pt modelId="{8A2789E1-0BE4-A54F-B1C8-88298BB3FAD1}">
      <dgm:prSet phldrT="[Text]"/>
      <dgm:spPr/>
      <dgm:t>
        <a:bodyPr/>
        <a:lstStyle/>
        <a:p>
          <a:r>
            <a:rPr lang="en-US" dirty="0"/>
            <a:t>Persistent</a:t>
          </a:r>
        </a:p>
      </dgm:t>
    </dgm:pt>
    <dgm:pt modelId="{02A591E1-708D-1E48-820C-9B50FC0EC73C}" type="parTrans" cxnId="{4C9BBA81-16E6-4545-B24F-74E93AC81111}">
      <dgm:prSet/>
      <dgm:spPr/>
      <dgm:t>
        <a:bodyPr/>
        <a:lstStyle/>
        <a:p>
          <a:endParaRPr lang="en-US"/>
        </a:p>
      </dgm:t>
    </dgm:pt>
    <dgm:pt modelId="{D9386468-2E53-534A-8183-DAA4D51AFBDA}" type="sibTrans" cxnId="{4C9BBA81-16E6-4545-B24F-74E93AC81111}">
      <dgm:prSet/>
      <dgm:spPr/>
      <dgm:t>
        <a:bodyPr/>
        <a:lstStyle/>
        <a:p>
          <a:endParaRPr lang="en-US"/>
        </a:p>
      </dgm:t>
    </dgm:pt>
    <dgm:pt modelId="{5F862927-5D48-6E47-ABF7-AF573BE20803}" type="pres">
      <dgm:prSet presAssocID="{42D036EF-F9EE-CA49-AB95-EFF92DB6536D}" presName="diagram" presStyleCnt="0">
        <dgm:presLayoutVars>
          <dgm:chPref val="1"/>
          <dgm:dir/>
          <dgm:animOne val="branch"/>
          <dgm:animLvl val="lvl"/>
          <dgm:resizeHandles/>
        </dgm:presLayoutVars>
      </dgm:prSet>
      <dgm:spPr/>
    </dgm:pt>
    <dgm:pt modelId="{83EB163E-2C82-284C-BFFA-D2E26A4B0AF7}" type="pres">
      <dgm:prSet presAssocID="{D269ED00-44E5-674D-BA31-DE0B605DE874}" presName="root" presStyleCnt="0"/>
      <dgm:spPr/>
    </dgm:pt>
    <dgm:pt modelId="{27BCD953-A5B7-FA4D-8234-5CC6AF4677C0}" type="pres">
      <dgm:prSet presAssocID="{D269ED00-44E5-674D-BA31-DE0B605DE874}" presName="rootComposite" presStyleCnt="0"/>
      <dgm:spPr/>
    </dgm:pt>
    <dgm:pt modelId="{2B43518F-754B-0744-B5A2-C53DDF8D5E8A}" type="pres">
      <dgm:prSet presAssocID="{D269ED00-44E5-674D-BA31-DE0B605DE874}" presName="rootText" presStyleLbl="node1" presStyleIdx="0" presStyleCnt="2"/>
      <dgm:spPr/>
    </dgm:pt>
    <dgm:pt modelId="{09AA8A33-B05B-1142-B9F1-86503FA1AD07}" type="pres">
      <dgm:prSet presAssocID="{D269ED00-44E5-674D-BA31-DE0B605DE874}" presName="rootConnector" presStyleLbl="node1" presStyleIdx="0" presStyleCnt="2"/>
      <dgm:spPr/>
    </dgm:pt>
    <dgm:pt modelId="{0F9DEB21-24B1-3242-B972-D154E4DC2069}" type="pres">
      <dgm:prSet presAssocID="{D269ED00-44E5-674D-BA31-DE0B605DE874}" presName="childShape" presStyleCnt="0"/>
      <dgm:spPr/>
    </dgm:pt>
    <dgm:pt modelId="{1C254A6E-D9A6-8143-8B10-F95A64AEC58B}" type="pres">
      <dgm:prSet presAssocID="{1CA07EBF-C93C-1B4A-ADB1-E76C3AAC5A5D}" presName="Name13" presStyleLbl="parChTrans1D2" presStyleIdx="0" presStyleCnt="6"/>
      <dgm:spPr/>
    </dgm:pt>
    <dgm:pt modelId="{AC9396C5-8194-0047-B3D8-E62ACF902B2D}" type="pres">
      <dgm:prSet presAssocID="{8781D8E6-1222-5B40-9F0C-36B1CCFE15E1}" presName="childText" presStyleLbl="bgAcc1" presStyleIdx="0" presStyleCnt="6">
        <dgm:presLayoutVars>
          <dgm:bulletEnabled val="1"/>
        </dgm:presLayoutVars>
      </dgm:prSet>
      <dgm:spPr/>
    </dgm:pt>
    <dgm:pt modelId="{EBD80E18-616F-1F4F-A982-14621BAEF669}" type="pres">
      <dgm:prSet presAssocID="{99680BE3-3C5D-8041-A3E9-1190A602908A}" presName="Name13" presStyleLbl="parChTrans1D2" presStyleIdx="1" presStyleCnt="6"/>
      <dgm:spPr/>
    </dgm:pt>
    <dgm:pt modelId="{2643A869-745C-604B-9CFC-377BE0BB72E3}" type="pres">
      <dgm:prSet presAssocID="{62B7BF39-E34E-5E4A-8ED3-EFD2F38BB2BC}" presName="childText" presStyleLbl="bgAcc1" presStyleIdx="1" presStyleCnt="6">
        <dgm:presLayoutVars>
          <dgm:bulletEnabled val="1"/>
        </dgm:presLayoutVars>
      </dgm:prSet>
      <dgm:spPr/>
    </dgm:pt>
    <dgm:pt modelId="{52CD417F-2F10-1141-ABE1-75A99A6F6FDC}" type="pres">
      <dgm:prSet presAssocID="{093FB2F4-825F-A644-903C-EC4228B62EBA}" presName="Name13" presStyleLbl="parChTrans1D2" presStyleIdx="2" presStyleCnt="6"/>
      <dgm:spPr/>
    </dgm:pt>
    <dgm:pt modelId="{E9C1AFDA-C460-4D49-85EE-9E0C0104E30B}" type="pres">
      <dgm:prSet presAssocID="{13E075A5-C50D-7044-981D-86880C246691}" presName="childText" presStyleLbl="bgAcc1" presStyleIdx="2" presStyleCnt="6">
        <dgm:presLayoutVars>
          <dgm:bulletEnabled val="1"/>
        </dgm:presLayoutVars>
      </dgm:prSet>
      <dgm:spPr/>
    </dgm:pt>
    <dgm:pt modelId="{A6E344C2-369C-3145-9AE2-D5173D3AE291}" type="pres">
      <dgm:prSet presAssocID="{63F8F2AC-B626-3140-9E2D-0EC4AA421192}" presName="root" presStyleCnt="0"/>
      <dgm:spPr/>
    </dgm:pt>
    <dgm:pt modelId="{D3D4B9C2-3577-944C-B715-38BE7A392A80}" type="pres">
      <dgm:prSet presAssocID="{63F8F2AC-B626-3140-9E2D-0EC4AA421192}" presName="rootComposite" presStyleCnt="0"/>
      <dgm:spPr/>
    </dgm:pt>
    <dgm:pt modelId="{6A3D576F-D757-754D-A49E-38B94FE05757}" type="pres">
      <dgm:prSet presAssocID="{63F8F2AC-B626-3140-9E2D-0EC4AA421192}" presName="rootText" presStyleLbl="node1" presStyleIdx="1" presStyleCnt="2"/>
      <dgm:spPr/>
    </dgm:pt>
    <dgm:pt modelId="{FAEA4B9A-E027-C841-ACF6-411AF8C91195}" type="pres">
      <dgm:prSet presAssocID="{63F8F2AC-B626-3140-9E2D-0EC4AA421192}" presName="rootConnector" presStyleLbl="node1" presStyleIdx="1" presStyleCnt="2"/>
      <dgm:spPr/>
    </dgm:pt>
    <dgm:pt modelId="{42E8FA2C-89E4-054D-8A03-8B951AD32A95}" type="pres">
      <dgm:prSet presAssocID="{63F8F2AC-B626-3140-9E2D-0EC4AA421192}" presName="childShape" presStyleCnt="0"/>
      <dgm:spPr/>
    </dgm:pt>
    <dgm:pt modelId="{7A56F017-178D-7B46-858C-1EB1FDB909E0}" type="pres">
      <dgm:prSet presAssocID="{BFAFC110-EC36-BD4A-8E6E-F2B0B9253C37}" presName="Name13" presStyleLbl="parChTrans1D2" presStyleIdx="3" presStyleCnt="6"/>
      <dgm:spPr/>
    </dgm:pt>
    <dgm:pt modelId="{B2935F2E-139F-DE4B-B763-9D095E33A483}" type="pres">
      <dgm:prSet presAssocID="{6B56E6DA-A631-D24C-AA71-7673EBE774A8}" presName="childText" presStyleLbl="bgAcc1" presStyleIdx="3" presStyleCnt="6">
        <dgm:presLayoutVars>
          <dgm:bulletEnabled val="1"/>
        </dgm:presLayoutVars>
      </dgm:prSet>
      <dgm:spPr/>
    </dgm:pt>
    <dgm:pt modelId="{0956F77F-8B9C-874F-840D-A7AB43012C5F}" type="pres">
      <dgm:prSet presAssocID="{F50F1585-0744-6946-A091-641E64C76399}" presName="Name13" presStyleLbl="parChTrans1D2" presStyleIdx="4" presStyleCnt="6"/>
      <dgm:spPr/>
    </dgm:pt>
    <dgm:pt modelId="{6F7A9D13-156D-7246-8807-6D2C0C7DAED2}" type="pres">
      <dgm:prSet presAssocID="{D945F8A0-EACE-284F-9130-A7A6E2CB7F30}" presName="childText" presStyleLbl="bgAcc1" presStyleIdx="4" presStyleCnt="6">
        <dgm:presLayoutVars>
          <dgm:bulletEnabled val="1"/>
        </dgm:presLayoutVars>
      </dgm:prSet>
      <dgm:spPr/>
    </dgm:pt>
    <dgm:pt modelId="{933F9BC9-DF1B-194C-8C50-75E8EC235EF0}" type="pres">
      <dgm:prSet presAssocID="{02A591E1-708D-1E48-820C-9B50FC0EC73C}" presName="Name13" presStyleLbl="parChTrans1D2" presStyleIdx="5" presStyleCnt="6"/>
      <dgm:spPr/>
    </dgm:pt>
    <dgm:pt modelId="{18B0BC1D-25F1-B04A-B4C5-1A529384A81F}" type="pres">
      <dgm:prSet presAssocID="{8A2789E1-0BE4-A54F-B1C8-88298BB3FAD1}" presName="childText" presStyleLbl="bgAcc1" presStyleIdx="5" presStyleCnt="6">
        <dgm:presLayoutVars>
          <dgm:bulletEnabled val="1"/>
        </dgm:presLayoutVars>
      </dgm:prSet>
      <dgm:spPr/>
    </dgm:pt>
  </dgm:ptLst>
  <dgm:cxnLst>
    <dgm:cxn modelId="{0E629F0F-F16B-5049-8F21-37F5C9B3A7A8}" type="presOf" srcId="{02A591E1-708D-1E48-820C-9B50FC0EC73C}" destId="{933F9BC9-DF1B-194C-8C50-75E8EC235EF0}" srcOrd="0" destOrd="0" presId="urn:microsoft.com/office/officeart/2005/8/layout/hierarchy3"/>
    <dgm:cxn modelId="{45E90E11-6A92-5042-BB46-1AF4B2EEF90C}" type="presOf" srcId="{99680BE3-3C5D-8041-A3E9-1190A602908A}" destId="{EBD80E18-616F-1F4F-A982-14621BAEF669}" srcOrd="0" destOrd="0" presId="urn:microsoft.com/office/officeart/2005/8/layout/hierarchy3"/>
    <dgm:cxn modelId="{27EBF311-67F7-F34B-830B-735F7DC81B8D}" srcId="{D269ED00-44E5-674D-BA31-DE0B605DE874}" destId="{13E075A5-C50D-7044-981D-86880C246691}" srcOrd="2" destOrd="0" parTransId="{093FB2F4-825F-A644-903C-EC4228B62EBA}" sibTransId="{DCCC5576-0EBA-9546-80E9-BAEE3F05528E}"/>
    <dgm:cxn modelId="{956D8119-5F49-B348-876E-524574676F3E}" srcId="{42D036EF-F9EE-CA49-AB95-EFF92DB6536D}" destId="{D269ED00-44E5-674D-BA31-DE0B605DE874}" srcOrd="0" destOrd="0" parTransId="{1B071D27-83FF-4645-BD8B-84814B6BF903}" sibTransId="{C6992FA2-E718-A640-BBAC-234C5C904C09}"/>
    <dgm:cxn modelId="{4A5EDC2F-2EAA-9343-8EEF-775369EF0272}" type="presOf" srcId="{8A2789E1-0BE4-A54F-B1C8-88298BB3FAD1}" destId="{18B0BC1D-25F1-B04A-B4C5-1A529384A81F}" srcOrd="0" destOrd="0" presId="urn:microsoft.com/office/officeart/2005/8/layout/hierarchy3"/>
    <dgm:cxn modelId="{97BE4D36-53A3-6242-9BDF-8269C7069F3B}" type="presOf" srcId="{F50F1585-0744-6946-A091-641E64C76399}" destId="{0956F77F-8B9C-874F-840D-A7AB43012C5F}" srcOrd="0" destOrd="0" presId="urn:microsoft.com/office/officeart/2005/8/layout/hierarchy3"/>
    <dgm:cxn modelId="{0D49FB38-D13A-2A48-8688-8B1EC2348B93}" srcId="{D269ED00-44E5-674D-BA31-DE0B605DE874}" destId="{62B7BF39-E34E-5E4A-8ED3-EFD2F38BB2BC}" srcOrd="1" destOrd="0" parTransId="{99680BE3-3C5D-8041-A3E9-1190A602908A}" sibTransId="{A9C33BFE-4066-3744-852D-04BA5C49FC63}"/>
    <dgm:cxn modelId="{17A83B44-8A2B-E34A-850D-F647D62574CC}" type="presOf" srcId="{62B7BF39-E34E-5E4A-8ED3-EFD2F38BB2BC}" destId="{2643A869-745C-604B-9CFC-377BE0BB72E3}" srcOrd="0" destOrd="0" presId="urn:microsoft.com/office/officeart/2005/8/layout/hierarchy3"/>
    <dgm:cxn modelId="{9A13F552-0122-5749-B502-C96953738D8E}" type="presOf" srcId="{093FB2F4-825F-A644-903C-EC4228B62EBA}" destId="{52CD417F-2F10-1141-ABE1-75A99A6F6FDC}" srcOrd="0" destOrd="0" presId="urn:microsoft.com/office/officeart/2005/8/layout/hierarchy3"/>
    <dgm:cxn modelId="{6B681055-F951-CA4B-837D-F0B3F0447F4B}" type="presOf" srcId="{D945F8A0-EACE-284F-9130-A7A6E2CB7F30}" destId="{6F7A9D13-156D-7246-8807-6D2C0C7DAED2}" srcOrd="0" destOrd="0" presId="urn:microsoft.com/office/officeart/2005/8/layout/hierarchy3"/>
    <dgm:cxn modelId="{FDF9D85A-58FD-4841-94D2-DBA69EB2B45B}" type="presOf" srcId="{1CA07EBF-C93C-1B4A-ADB1-E76C3AAC5A5D}" destId="{1C254A6E-D9A6-8143-8B10-F95A64AEC58B}" srcOrd="0" destOrd="0" presId="urn:microsoft.com/office/officeart/2005/8/layout/hierarchy3"/>
    <dgm:cxn modelId="{9AF93E68-8F43-CE4A-9895-5239EE8E7889}" srcId="{42D036EF-F9EE-CA49-AB95-EFF92DB6536D}" destId="{63F8F2AC-B626-3140-9E2D-0EC4AA421192}" srcOrd="1" destOrd="0" parTransId="{35E56702-2326-2D4A-87FB-55DB13C91A37}" sibTransId="{13826707-EA41-6B45-9991-61FC516E1F55}"/>
    <dgm:cxn modelId="{4C9BBA81-16E6-4545-B24F-74E93AC81111}" srcId="{63F8F2AC-B626-3140-9E2D-0EC4AA421192}" destId="{8A2789E1-0BE4-A54F-B1C8-88298BB3FAD1}" srcOrd="2" destOrd="0" parTransId="{02A591E1-708D-1E48-820C-9B50FC0EC73C}" sibTransId="{D9386468-2E53-534A-8183-DAA4D51AFBDA}"/>
    <dgm:cxn modelId="{89A74787-C140-F843-89C3-F0065CA856D8}" type="presOf" srcId="{63F8F2AC-B626-3140-9E2D-0EC4AA421192}" destId="{6A3D576F-D757-754D-A49E-38B94FE05757}" srcOrd="0" destOrd="0" presId="urn:microsoft.com/office/officeart/2005/8/layout/hierarchy3"/>
    <dgm:cxn modelId="{5DE7C188-C6A5-2643-B3A6-E3B0A21B65EC}" srcId="{D269ED00-44E5-674D-BA31-DE0B605DE874}" destId="{8781D8E6-1222-5B40-9F0C-36B1CCFE15E1}" srcOrd="0" destOrd="0" parTransId="{1CA07EBF-C93C-1B4A-ADB1-E76C3AAC5A5D}" sibTransId="{5F15BBA4-3F84-FF4C-A6B7-5DEF6F180C4E}"/>
    <dgm:cxn modelId="{B35C33A3-752B-BF46-BC41-5A6AA45AFDBC}" type="presOf" srcId="{42D036EF-F9EE-CA49-AB95-EFF92DB6536D}" destId="{5F862927-5D48-6E47-ABF7-AF573BE20803}" srcOrd="0" destOrd="0" presId="urn:microsoft.com/office/officeart/2005/8/layout/hierarchy3"/>
    <dgm:cxn modelId="{82B5A5AA-B5A7-EB40-8C1E-9C849AAF6D6C}" type="presOf" srcId="{D269ED00-44E5-674D-BA31-DE0B605DE874}" destId="{09AA8A33-B05B-1142-B9F1-86503FA1AD07}" srcOrd="1" destOrd="0" presId="urn:microsoft.com/office/officeart/2005/8/layout/hierarchy3"/>
    <dgm:cxn modelId="{43DE73BA-9C24-A640-9192-8E67812155BA}" srcId="{63F8F2AC-B626-3140-9E2D-0EC4AA421192}" destId="{D945F8A0-EACE-284F-9130-A7A6E2CB7F30}" srcOrd="1" destOrd="0" parTransId="{F50F1585-0744-6946-A091-641E64C76399}" sibTransId="{7C097062-89F7-F147-8A57-8C593117496C}"/>
    <dgm:cxn modelId="{2C9684BB-5C65-9041-890F-52A06BCFEB14}" type="presOf" srcId="{6B56E6DA-A631-D24C-AA71-7673EBE774A8}" destId="{B2935F2E-139F-DE4B-B763-9D095E33A483}" srcOrd="0" destOrd="0" presId="urn:microsoft.com/office/officeart/2005/8/layout/hierarchy3"/>
    <dgm:cxn modelId="{F49D72BC-4118-AC4A-812E-2390843FC739}" type="presOf" srcId="{63F8F2AC-B626-3140-9E2D-0EC4AA421192}" destId="{FAEA4B9A-E027-C841-ACF6-411AF8C91195}" srcOrd="1" destOrd="0" presId="urn:microsoft.com/office/officeart/2005/8/layout/hierarchy3"/>
    <dgm:cxn modelId="{D391C4CE-AEEA-9B4B-8E7D-11920DB6B447}" srcId="{63F8F2AC-B626-3140-9E2D-0EC4AA421192}" destId="{6B56E6DA-A631-D24C-AA71-7673EBE774A8}" srcOrd="0" destOrd="0" parTransId="{BFAFC110-EC36-BD4A-8E6E-F2B0B9253C37}" sibTransId="{649FCA26-AEE8-FF45-AF7E-EBADF4DC12F1}"/>
    <dgm:cxn modelId="{B12C79D4-1CB5-834A-BC16-898E73CAF976}" type="presOf" srcId="{D269ED00-44E5-674D-BA31-DE0B605DE874}" destId="{2B43518F-754B-0744-B5A2-C53DDF8D5E8A}" srcOrd="0" destOrd="0" presId="urn:microsoft.com/office/officeart/2005/8/layout/hierarchy3"/>
    <dgm:cxn modelId="{DE810FE6-9949-3B44-BD5A-49219845D0A7}" type="presOf" srcId="{13E075A5-C50D-7044-981D-86880C246691}" destId="{E9C1AFDA-C460-4D49-85EE-9E0C0104E30B}" srcOrd="0" destOrd="0" presId="urn:microsoft.com/office/officeart/2005/8/layout/hierarchy3"/>
    <dgm:cxn modelId="{5F25B9F7-AA00-174A-ABB6-7E41D395E45D}" type="presOf" srcId="{BFAFC110-EC36-BD4A-8E6E-F2B0B9253C37}" destId="{7A56F017-178D-7B46-858C-1EB1FDB909E0}" srcOrd="0" destOrd="0" presId="urn:microsoft.com/office/officeart/2005/8/layout/hierarchy3"/>
    <dgm:cxn modelId="{839C09FC-9329-8344-8BF6-0FC4B2D8A054}" type="presOf" srcId="{8781D8E6-1222-5B40-9F0C-36B1CCFE15E1}" destId="{AC9396C5-8194-0047-B3D8-E62ACF902B2D}" srcOrd="0" destOrd="0" presId="urn:microsoft.com/office/officeart/2005/8/layout/hierarchy3"/>
    <dgm:cxn modelId="{18B28DC7-E00C-D84E-83B7-2294454DB286}" type="presParOf" srcId="{5F862927-5D48-6E47-ABF7-AF573BE20803}" destId="{83EB163E-2C82-284C-BFFA-D2E26A4B0AF7}" srcOrd="0" destOrd="0" presId="urn:microsoft.com/office/officeart/2005/8/layout/hierarchy3"/>
    <dgm:cxn modelId="{EEC7415D-35C4-3E40-BFE2-604C6B0931F0}" type="presParOf" srcId="{83EB163E-2C82-284C-BFFA-D2E26A4B0AF7}" destId="{27BCD953-A5B7-FA4D-8234-5CC6AF4677C0}" srcOrd="0" destOrd="0" presId="urn:microsoft.com/office/officeart/2005/8/layout/hierarchy3"/>
    <dgm:cxn modelId="{5EA3FE36-C662-6E40-B34C-583DA42A863B}" type="presParOf" srcId="{27BCD953-A5B7-FA4D-8234-5CC6AF4677C0}" destId="{2B43518F-754B-0744-B5A2-C53DDF8D5E8A}" srcOrd="0" destOrd="0" presId="urn:microsoft.com/office/officeart/2005/8/layout/hierarchy3"/>
    <dgm:cxn modelId="{BB24F1B0-94D1-3947-9E3E-2A3006C27562}" type="presParOf" srcId="{27BCD953-A5B7-FA4D-8234-5CC6AF4677C0}" destId="{09AA8A33-B05B-1142-B9F1-86503FA1AD07}" srcOrd="1" destOrd="0" presId="urn:microsoft.com/office/officeart/2005/8/layout/hierarchy3"/>
    <dgm:cxn modelId="{55860957-45B3-744C-8F34-3AD05395CF21}" type="presParOf" srcId="{83EB163E-2C82-284C-BFFA-D2E26A4B0AF7}" destId="{0F9DEB21-24B1-3242-B972-D154E4DC2069}" srcOrd="1" destOrd="0" presId="urn:microsoft.com/office/officeart/2005/8/layout/hierarchy3"/>
    <dgm:cxn modelId="{00C33B75-75A4-184B-94A0-82423808CA32}" type="presParOf" srcId="{0F9DEB21-24B1-3242-B972-D154E4DC2069}" destId="{1C254A6E-D9A6-8143-8B10-F95A64AEC58B}" srcOrd="0" destOrd="0" presId="urn:microsoft.com/office/officeart/2005/8/layout/hierarchy3"/>
    <dgm:cxn modelId="{FF1B33C4-2F07-3147-883B-0EB880E6C7D6}" type="presParOf" srcId="{0F9DEB21-24B1-3242-B972-D154E4DC2069}" destId="{AC9396C5-8194-0047-B3D8-E62ACF902B2D}" srcOrd="1" destOrd="0" presId="urn:microsoft.com/office/officeart/2005/8/layout/hierarchy3"/>
    <dgm:cxn modelId="{2BF955B0-7FD3-294A-A01B-51DCF8372BCD}" type="presParOf" srcId="{0F9DEB21-24B1-3242-B972-D154E4DC2069}" destId="{EBD80E18-616F-1F4F-A982-14621BAEF669}" srcOrd="2" destOrd="0" presId="urn:microsoft.com/office/officeart/2005/8/layout/hierarchy3"/>
    <dgm:cxn modelId="{300ED4C5-406E-F546-9DEE-8341DC0DA83C}" type="presParOf" srcId="{0F9DEB21-24B1-3242-B972-D154E4DC2069}" destId="{2643A869-745C-604B-9CFC-377BE0BB72E3}" srcOrd="3" destOrd="0" presId="urn:microsoft.com/office/officeart/2005/8/layout/hierarchy3"/>
    <dgm:cxn modelId="{C3705835-84A4-544D-8C67-653C22FBE80C}" type="presParOf" srcId="{0F9DEB21-24B1-3242-B972-D154E4DC2069}" destId="{52CD417F-2F10-1141-ABE1-75A99A6F6FDC}" srcOrd="4" destOrd="0" presId="urn:microsoft.com/office/officeart/2005/8/layout/hierarchy3"/>
    <dgm:cxn modelId="{A8756827-D670-D94D-95B3-81AD0B2C3F3B}" type="presParOf" srcId="{0F9DEB21-24B1-3242-B972-D154E4DC2069}" destId="{E9C1AFDA-C460-4D49-85EE-9E0C0104E30B}" srcOrd="5" destOrd="0" presId="urn:microsoft.com/office/officeart/2005/8/layout/hierarchy3"/>
    <dgm:cxn modelId="{17A559AE-5074-0F4F-B74D-7D69D3DD7490}" type="presParOf" srcId="{5F862927-5D48-6E47-ABF7-AF573BE20803}" destId="{A6E344C2-369C-3145-9AE2-D5173D3AE291}" srcOrd="1" destOrd="0" presId="urn:microsoft.com/office/officeart/2005/8/layout/hierarchy3"/>
    <dgm:cxn modelId="{BC3780D4-3BB6-824E-8737-B298973B9D57}" type="presParOf" srcId="{A6E344C2-369C-3145-9AE2-D5173D3AE291}" destId="{D3D4B9C2-3577-944C-B715-38BE7A392A80}" srcOrd="0" destOrd="0" presId="urn:microsoft.com/office/officeart/2005/8/layout/hierarchy3"/>
    <dgm:cxn modelId="{50D22F31-34DB-D14F-B79D-F39C27C62A11}" type="presParOf" srcId="{D3D4B9C2-3577-944C-B715-38BE7A392A80}" destId="{6A3D576F-D757-754D-A49E-38B94FE05757}" srcOrd="0" destOrd="0" presId="urn:microsoft.com/office/officeart/2005/8/layout/hierarchy3"/>
    <dgm:cxn modelId="{B1C7B221-1E69-8341-9B8C-3AF5A2129335}" type="presParOf" srcId="{D3D4B9C2-3577-944C-B715-38BE7A392A80}" destId="{FAEA4B9A-E027-C841-ACF6-411AF8C91195}" srcOrd="1" destOrd="0" presId="urn:microsoft.com/office/officeart/2005/8/layout/hierarchy3"/>
    <dgm:cxn modelId="{F8A2A21A-D266-254E-9F6F-220BAE9063D0}" type="presParOf" srcId="{A6E344C2-369C-3145-9AE2-D5173D3AE291}" destId="{42E8FA2C-89E4-054D-8A03-8B951AD32A95}" srcOrd="1" destOrd="0" presId="urn:microsoft.com/office/officeart/2005/8/layout/hierarchy3"/>
    <dgm:cxn modelId="{F3898354-294D-3948-9E39-696785B98B98}" type="presParOf" srcId="{42E8FA2C-89E4-054D-8A03-8B951AD32A95}" destId="{7A56F017-178D-7B46-858C-1EB1FDB909E0}" srcOrd="0" destOrd="0" presId="urn:microsoft.com/office/officeart/2005/8/layout/hierarchy3"/>
    <dgm:cxn modelId="{A28F207B-7ACE-9C4C-844F-61F84F994EFE}" type="presParOf" srcId="{42E8FA2C-89E4-054D-8A03-8B951AD32A95}" destId="{B2935F2E-139F-DE4B-B763-9D095E33A483}" srcOrd="1" destOrd="0" presId="urn:microsoft.com/office/officeart/2005/8/layout/hierarchy3"/>
    <dgm:cxn modelId="{609AC456-B911-3F48-B606-2DAF5F737420}" type="presParOf" srcId="{42E8FA2C-89E4-054D-8A03-8B951AD32A95}" destId="{0956F77F-8B9C-874F-840D-A7AB43012C5F}" srcOrd="2" destOrd="0" presId="urn:microsoft.com/office/officeart/2005/8/layout/hierarchy3"/>
    <dgm:cxn modelId="{A9F732A7-238B-0C4C-8C89-F05869D6F2E7}" type="presParOf" srcId="{42E8FA2C-89E4-054D-8A03-8B951AD32A95}" destId="{6F7A9D13-156D-7246-8807-6D2C0C7DAED2}" srcOrd="3" destOrd="0" presId="urn:microsoft.com/office/officeart/2005/8/layout/hierarchy3"/>
    <dgm:cxn modelId="{E66410EE-C4A0-664F-A030-B70BD7CC4A0B}" type="presParOf" srcId="{42E8FA2C-89E4-054D-8A03-8B951AD32A95}" destId="{933F9BC9-DF1B-194C-8C50-75E8EC235EF0}" srcOrd="4" destOrd="0" presId="urn:microsoft.com/office/officeart/2005/8/layout/hierarchy3"/>
    <dgm:cxn modelId="{13F79433-7DB4-AD4F-BBDA-E362D0F1F47C}" type="presParOf" srcId="{42E8FA2C-89E4-054D-8A03-8B951AD32A95}" destId="{18B0BC1D-25F1-B04A-B4C5-1A529384A81F}"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A49C06-4D51-1F4E-AEE1-F418EACAE8CA}">
      <dsp:nvSpPr>
        <dsp:cNvPr id="0" name=""/>
        <dsp:cNvSpPr/>
      </dsp:nvSpPr>
      <dsp:spPr>
        <a:xfrm>
          <a:off x="2709333" y="0"/>
          <a:ext cx="2709333" cy="1806222"/>
        </a:xfrm>
        <a:prstGeom prst="trapezoid">
          <a:avLst>
            <a:gd name="adj" fmla="val 75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chemeClr val="bg1"/>
              </a:solidFill>
            </a:rPr>
            <a:t>NORM</a:t>
          </a:r>
        </a:p>
      </dsp:txBody>
      <dsp:txXfrm>
        <a:off x="2709333" y="0"/>
        <a:ext cx="2709333" cy="1806222"/>
      </dsp:txXfrm>
    </dsp:sp>
    <dsp:sp modelId="{8643892F-D801-944E-9B49-ADDD4D548294}">
      <dsp:nvSpPr>
        <dsp:cNvPr id="0" name=""/>
        <dsp:cNvSpPr/>
      </dsp:nvSpPr>
      <dsp:spPr>
        <a:xfrm>
          <a:off x="1354666" y="1806222"/>
          <a:ext cx="5418666" cy="1806222"/>
        </a:xfrm>
        <a:prstGeom prst="trapezoid">
          <a:avLst>
            <a:gd name="adj" fmla="val 75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2133600">
            <a:lnSpc>
              <a:spcPct val="90000"/>
            </a:lnSpc>
            <a:spcBef>
              <a:spcPct val="0"/>
            </a:spcBef>
            <a:spcAft>
              <a:spcPct val="35000"/>
            </a:spcAft>
            <a:buNone/>
          </a:pPr>
          <a:r>
            <a:rPr lang="en-US" sz="4800" b="1" kern="1200" dirty="0">
              <a:solidFill>
                <a:schemeClr val="bg1"/>
              </a:solidFill>
            </a:rPr>
            <a:t>REASON</a:t>
          </a:r>
        </a:p>
      </dsp:txBody>
      <dsp:txXfrm>
        <a:off x="2302933" y="1806222"/>
        <a:ext cx="3522133" cy="1806222"/>
      </dsp:txXfrm>
    </dsp:sp>
    <dsp:sp modelId="{ECACCA54-7936-A14A-A62E-39C95A76FB54}">
      <dsp:nvSpPr>
        <dsp:cNvPr id="0" name=""/>
        <dsp:cNvSpPr/>
      </dsp:nvSpPr>
      <dsp:spPr>
        <a:xfrm>
          <a:off x="0" y="3612444"/>
          <a:ext cx="8128000" cy="1806222"/>
        </a:xfrm>
        <a:prstGeom prst="trapezoid">
          <a:avLst>
            <a:gd name="adj" fmla="val 75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3200400">
            <a:lnSpc>
              <a:spcPct val="90000"/>
            </a:lnSpc>
            <a:spcBef>
              <a:spcPct val="0"/>
            </a:spcBef>
            <a:spcAft>
              <a:spcPct val="35000"/>
            </a:spcAft>
            <a:buNone/>
          </a:pPr>
          <a:r>
            <a:rPr lang="en-US" sz="7200" b="1" kern="1200" dirty="0">
              <a:solidFill>
                <a:schemeClr val="bg1"/>
              </a:solidFill>
            </a:rPr>
            <a:t>EMOTION</a:t>
          </a:r>
        </a:p>
      </dsp:txBody>
      <dsp:txXfrm>
        <a:off x="1422399" y="3612444"/>
        <a:ext cx="5283200" cy="18062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43518F-754B-0744-B5A2-C53DDF8D5E8A}">
      <dsp:nvSpPr>
        <dsp:cNvPr id="0" name=""/>
        <dsp:cNvSpPr/>
      </dsp:nvSpPr>
      <dsp:spPr>
        <a:xfrm>
          <a:off x="1501179" y="4134"/>
          <a:ext cx="2278062" cy="1139031"/>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63500" rIns="95250" bIns="63500" numCol="1" spcCol="1270" anchor="ctr" anchorCtr="0">
          <a:noAutofit/>
        </a:bodyPr>
        <a:lstStyle/>
        <a:p>
          <a:pPr marL="0" lvl="0" indent="0" algn="ctr" defTabSz="2222500">
            <a:lnSpc>
              <a:spcPct val="90000"/>
            </a:lnSpc>
            <a:spcBef>
              <a:spcPct val="0"/>
            </a:spcBef>
            <a:spcAft>
              <a:spcPct val="35000"/>
            </a:spcAft>
            <a:buNone/>
          </a:pPr>
          <a:r>
            <a:rPr lang="en-US" sz="5000" kern="1200" dirty="0"/>
            <a:t>Godly</a:t>
          </a:r>
        </a:p>
      </dsp:txBody>
      <dsp:txXfrm>
        <a:off x="1534540" y="37495"/>
        <a:ext cx="2211340" cy="1072309"/>
      </dsp:txXfrm>
    </dsp:sp>
    <dsp:sp modelId="{1C254A6E-D9A6-8143-8B10-F95A64AEC58B}">
      <dsp:nvSpPr>
        <dsp:cNvPr id="0" name=""/>
        <dsp:cNvSpPr/>
      </dsp:nvSpPr>
      <dsp:spPr>
        <a:xfrm>
          <a:off x="1728985" y="1143165"/>
          <a:ext cx="227806" cy="854273"/>
        </a:xfrm>
        <a:custGeom>
          <a:avLst/>
          <a:gdLst/>
          <a:ahLst/>
          <a:cxnLst/>
          <a:rect l="0" t="0" r="0" b="0"/>
          <a:pathLst>
            <a:path>
              <a:moveTo>
                <a:pt x="0" y="0"/>
              </a:moveTo>
              <a:lnTo>
                <a:pt x="0" y="854273"/>
              </a:lnTo>
              <a:lnTo>
                <a:pt x="227806" y="85427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9396C5-8194-0047-B3D8-E62ACF902B2D}">
      <dsp:nvSpPr>
        <dsp:cNvPr id="0" name=""/>
        <dsp:cNvSpPr/>
      </dsp:nvSpPr>
      <dsp:spPr>
        <a:xfrm>
          <a:off x="1956792" y="1427923"/>
          <a:ext cx="1822450" cy="113903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Specific</a:t>
          </a:r>
        </a:p>
      </dsp:txBody>
      <dsp:txXfrm>
        <a:off x="1990153" y="1461284"/>
        <a:ext cx="1755728" cy="1072309"/>
      </dsp:txXfrm>
    </dsp:sp>
    <dsp:sp modelId="{EBD80E18-616F-1F4F-A982-14621BAEF669}">
      <dsp:nvSpPr>
        <dsp:cNvPr id="0" name=""/>
        <dsp:cNvSpPr/>
      </dsp:nvSpPr>
      <dsp:spPr>
        <a:xfrm>
          <a:off x="1728985" y="1143165"/>
          <a:ext cx="227806" cy="2278062"/>
        </a:xfrm>
        <a:custGeom>
          <a:avLst/>
          <a:gdLst/>
          <a:ahLst/>
          <a:cxnLst/>
          <a:rect l="0" t="0" r="0" b="0"/>
          <a:pathLst>
            <a:path>
              <a:moveTo>
                <a:pt x="0" y="0"/>
              </a:moveTo>
              <a:lnTo>
                <a:pt x="0" y="2278062"/>
              </a:lnTo>
              <a:lnTo>
                <a:pt x="227806" y="22780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43A869-745C-604B-9CFC-377BE0BB72E3}">
      <dsp:nvSpPr>
        <dsp:cNvPr id="0" name=""/>
        <dsp:cNvSpPr/>
      </dsp:nvSpPr>
      <dsp:spPr>
        <a:xfrm>
          <a:off x="1956792" y="2851712"/>
          <a:ext cx="1822450" cy="113903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Sin</a:t>
          </a:r>
        </a:p>
      </dsp:txBody>
      <dsp:txXfrm>
        <a:off x="1990153" y="2885073"/>
        <a:ext cx="1755728" cy="1072309"/>
      </dsp:txXfrm>
    </dsp:sp>
    <dsp:sp modelId="{52CD417F-2F10-1141-ABE1-75A99A6F6FDC}">
      <dsp:nvSpPr>
        <dsp:cNvPr id="0" name=""/>
        <dsp:cNvSpPr/>
      </dsp:nvSpPr>
      <dsp:spPr>
        <a:xfrm>
          <a:off x="1728985" y="1143165"/>
          <a:ext cx="227806" cy="3701851"/>
        </a:xfrm>
        <a:custGeom>
          <a:avLst/>
          <a:gdLst/>
          <a:ahLst/>
          <a:cxnLst/>
          <a:rect l="0" t="0" r="0" b="0"/>
          <a:pathLst>
            <a:path>
              <a:moveTo>
                <a:pt x="0" y="0"/>
              </a:moveTo>
              <a:lnTo>
                <a:pt x="0" y="3701851"/>
              </a:lnTo>
              <a:lnTo>
                <a:pt x="227806" y="37018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9C1AFDA-C460-4D49-85EE-9E0C0104E30B}">
      <dsp:nvSpPr>
        <dsp:cNvPr id="0" name=""/>
        <dsp:cNvSpPr/>
      </dsp:nvSpPr>
      <dsp:spPr>
        <a:xfrm>
          <a:off x="1956792" y="4275501"/>
          <a:ext cx="1822450" cy="113903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Relenting</a:t>
          </a:r>
        </a:p>
      </dsp:txBody>
      <dsp:txXfrm>
        <a:off x="1990153" y="4308862"/>
        <a:ext cx="1755728" cy="1072309"/>
      </dsp:txXfrm>
    </dsp:sp>
    <dsp:sp modelId="{6A3D576F-D757-754D-A49E-38B94FE05757}">
      <dsp:nvSpPr>
        <dsp:cNvPr id="0" name=""/>
        <dsp:cNvSpPr/>
      </dsp:nvSpPr>
      <dsp:spPr>
        <a:xfrm>
          <a:off x="4348757" y="4134"/>
          <a:ext cx="2278062" cy="1139031"/>
        </a:xfrm>
        <a:prstGeom prst="roundRect">
          <a:avLst>
            <a:gd name="adj" fmla="val 1000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63500" rIns="95250" bIns="63500" numCol="1" spcCol="1270" anchor="ctr" anchorCtr="0">
          <a:noAutofit/>
        </a:bodyPr>
        <a:lstStyle/>
        <a:p>
          <a:pPr marL="0" lvl="0" indent="0" algn="ctr" defTabSz="2222500">
            <a:lnSpc>
              <a:spcPct val="90000"/>
            </a:lnSpc>
            <a:spcBef>
              <a:spcPct val="0"/>
            </a:spcBef>
            <a:spcAft>
              <a:spcPct val="35000"/>
            </a:spcAft>
            <a:buNone/>
          </a:pPr>
          <a:r>
            <a:rPr lang="en-US" sz="5000" kern="1200" dirty="0"/>
            <a:t>Worldly</a:t>
          </a:r>
        </a:p>
      </dsp:txBody>
      <dsp:txXfrm>
        <a:off x="4382118" y="37495"/>
        <a:ext cx="2211340" cy="1072309"/>
      </dsp:txXfrm>
    </dsp:sp>
    <dsp:sp modelId="{7A56F017-178D-7B46-858C-1EB1FDB909E0}">
      <dsp:nvSpPr>
        <dsp:cNvPr id="0" name=""/>
        <dsp:cNvSpPr/>
      </dsp:nvSpPr>
      <dsp:spPr>
        <a:xfrm>
          <a:off x="4576564" y="1143165"/>
          <a:ext cx="227806" cy="854273"/>
        </a:xfrm>
        <a:custGeom>
          <a:avLst/>
          <a:gdLst/>
          <a:ahLst/>
          <a:cxnLst/>
          <a:rect l="0" t="0" r="0" b="0"/>
          <a:pathLst>
            <a:path>
              <a:moveTo>
                <a:pt x="0" y="0"/>
              </a:moveTo>
              <a:lnTo>
                <a:pt x="0" y="854273"/>
              </a:lnTo>
              <a:lnTo>
                <a:pt x="227806" y="85427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935F2E-139F-DE4B-B763-9D095E33A483}">
      <dsp:nvSpPr>
        <dsp:cNvPr id="0" name=""/>
        <dsp:cNvSpPr/>
      </dsp:nvSpPr>
      <dsp:spPr>
        <a:xfrm>
          <a:off x="4804370" y="1427923"/>
          <a:ext cx="1822450" cy="113903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Vague</a:t>
          </a:r>
        </a:p>
      </dsp:txBody>
      <dsp:txXfrm>
        <a:off x="4837731" y="1461284"/>
        <a:ext cx="1755728" cy="1072309"/>
      </dsp:txXfrm>
    </dsp:sp>
    <dsp:sp modelId="{0956F77F-8B9C-874F-840D-A7AB43012C5F}">
      <dsp:nvSpPr>
        <dsp:cNvPr id="0" name=""/>
        <dsp:cNvSpPr/>
      </dsp:nvSpPr>
      <dsp:spPr>
        <a:xfrm>
          <a:off x="4576564" y="1143165"/>
          <a:ext cx="227806" cy="2278062"/>
        </a:xfrm>
        <a:custGeom>
          <a:avLst/>
          <a:gdLst/>
          <a:ahLst/>
          <a:cxnLst/>
          <a:rect l="0" t="0" r="0" b="0"/>
          <a:pathLst>
            <a:path>
              <a:moveTo>
                <a:pt x="0" y="0"/>
              </a:moveTo>
              <a:lnTo>
                <a:pt x="0" y="2278062"/>
              </a:lnTo>
              <a:lnTo>
                <a:pt x="227806" y="22780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7A9D13-156D-7246-8807-6D2C0C7DAED2}">
      <dsp:nvSpPr>
        <dsp:cNvPr id="0" name=""/>
        <dsp:cNvSpPr/>
      </dsp:nvSpPr>
      <dsp:spPr>
        <a:xfrm>
          <a:off x="4804370" y="2851712"/>
          <a:ext cx="1822450" cy="113903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Sinner</a:t>
          </a:r>
        </a:p>
      </dsp:txBody>
      <dsp:txXfrm>
        <a:off x="4837731" y="2885073"/>
        <a:ext cx="1755728" cy="1072309"/>
      </dsp:txXfrm>
    </dsp:sp>
    <dsp:sp modelId="{933F9BC9-DF1B-194C-8C50-75E8EC235EF0}">
      <dsp:nvSpPr>
        <dsp:cNvPr id="0" name=""/>
        <dsp:cNvSpPr/>
      </dsp:nvSpPr>
      <dsp:spPr>
        <a:xfrm>
          <a:off x="4576564" y="1143165"/>
          <a:ext cx="227806" cy="3701851"/>
        </a:xfrm>
        <a:custGeom>
          <a:avLst/>
          <a:gdLst/>
          <a:ahLst/>
          <a:cxnLst/>
          <a:rect l="0" t="0" r="0" b="0"/>
          <a:pathLst>
            <a:path>
              <a:moveTo>
                <a:pt x="0" y="0"/>
              </a:moveTo>
              <a:lnTo>
                <a:pt x="0" y="3701851"/>
              </a:lnTo>
              <a:lnTo>
                <a:pt x="227806" y="37018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B0BC1D-25F1-B04A-B4C5-1A529384A81F}">
      <dsp:nvSpPr>
        <dsp:cNvPr id="0" name=""/>
        <dsp:cNvSpPr/>
      </dsp:nvSpPr>
      <dsp:spPr>
        <a:xfrm>
          <a:off x="4804370" y="4275501"/>
          <a:ext cx="1822450" cy="113903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Persistent</a:t>
          </a:r>
        </a:p>
      </dsp:txBody>
      <dsp:txXfrm>
        <a:off x="4837731" y="4308862"/>
        <a:ext cx="1755728" cy="107230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8281" y="123568"/>
            <a:ext cx="11924270" cy="6561437"/>
          </a:xfrm>
          <a:prstGeom prst="rect">
            <a:avLst/>
          </a:prstGeom>
        </p:spPr>
        <p:txBody>
          <a:bodyPr anchor="ctr" anchorCtr="0"/>
          <a:lstStyle>
            <a:lvl1pPr algn="ctr">
              <a:defRPr sz="6000"/>
            </a:lvl1pPr>
          </a:lstStyle>
          <a:p>
            <a:r>
              <a:rPr lang="en-US"/>
              <a:t>Click to edit Master title style</a:t>
            </a:r>
            <a:endParaRPr lang="en-US" dirty="0"/>
          </a:p>
        </p:txBody>
      </p:sp>
    </p:spTree>
    <p:extLst>
      <p:ext uri="{BB962C8B-B14F-4D97-AF65-F5344CB8AC3E}">
        <p14:creationId xmlns:p14="http://schemas.microsoft.com/office/powerpoint/2010/main" val="283667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9/17/23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645978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9/17/23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629949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9/17/23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340814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9/17/23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891071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9/17/23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1314344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9/17/23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803129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9/17/23</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1470260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9/17/23</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040693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9/17/23</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998936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9/17/23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901498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9/17/23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8405598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9/17/23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565055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9/17/23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656061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9/17/23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35559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9/17/23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1544797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9/17/23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749667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9/17/23</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44571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9/17/23</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156285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9/17/23</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190333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9/17/23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283779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9/17/23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618919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20000">
              <a:srgbClr val="8A8A8A"/>
            </a:gs>
            <a:gs pos="81000">
              <a:srgbClr val="092D48"/>
            </a:gs>
          </a:gsLst>
          <a:lin ang="81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639" y="111211"/>
            <a:ext cx="11911912" cy="6623221"/>
          </a:xfrm>
          <a:prstGeom prst="rect">
            <a:avLst/>
          </a:prstGeom>
          <a:effectLst/>
        </p:spPr>
        <p:txBody>
          <a:bodyPr vert="horz" lIns="91440" tIns="45720" rIns="91440" bIns="45720" rtlCol="0" anchor="ctr" anchorCtr="1">
            <a:normAutofit/>
          </a:bodyPr>
          <a:lstStyle/>
          <a:p>
            <a:r>
              <a:rPr lang="en-US"/>
              <a:t>Click to edit Master title style</a:t>
            </a:r>
            <a:endParaRPr lang="en-US" dirty="0"/>
          </a:p>
        </p:txBody>
      </p:sp>
      <p:pic>
        <p:nvPicPr>
          <p:cNvPr id="8" name="Picture 7">
            <a:extLst>
              <a:ext uri="{FF2B5EF4-FFF2-40B4-BE49-F238E27FC236}">
                <a16:creationId xmlns:a16="http://schemas.microsoft.com/office/drawing/2014/main" id="{B5680F6C-5F67-A8F5-218C-175F759383B6}"/>
              </a:ext>
            </a:extLst>
          </p:cNvPr>
          <p:cNvPicPr>
            <a:picLocks noChangeAspect="1"/>
          </p:cNvPicPr>
          <p:nvPr userDrawn="1"/>
        </p:nvPicPr>
        <p:blipFill>
          <a:blip r:embed="rId13"/>
          <a:stretch>
            <a:fillRect/>
          </a:stretch>
        </p:blipFill>
        <p:spPr>
          <a:xfrm>
            <a:off x="10877207" y="365125"/>
            <a:ext cx="953186" cy="986054"/>
          </a:xfrm>
          <a:prstGeom prst="rect">
            <a:avLst/>
          </a:prstGeom>
        </p:spPr>
      </p:pic>
    </p:spTree>
    <p:extLst>
      <p:ext uri="{BB962C8B-B14F-4D97-AF65-F5344CB8AC3E}">
        <p14:creationId xmlns:p14="http://schemas.microsoft.com/office/powerpoint/2010/main" val="249495411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6600" i="1" kern="1200">
          <a:solidFill>
            <a:schemeClr val="tx1"/>
          </a:solidFill>
          <a:effectLst>
            <a:outerShdw blurRad="127000" dist="127000" dir="18900000" algn="tl" rotWithShape="0">
              <a:schemeClr val="bg1">
                <a:alpha val="20000"/>
              </a:scheme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effectLst>
            <a:outerShdw blurRad="127000" dist="127000" dir="18900000" algn="tl" rotWithShape="0">
              <a:prstClr val="black">
                <a:alpha val="20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effectLst>
            <a:outerShdw blurRad="127000" dist="127000" dir="18900000" algn="tl" rotWithShape="0">
              <a:prstClr val="black">
                <a:alpha val="20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effectLst>
            <a:outerShdw blurRad="127000" dist="127000" dir="18900000" algn="tl" rotWithShape="0">
              <a:prstClr val="black">
                <a:alpha val="20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127000" dist="127000" dir="18900000" algn="tl" rotWithShape="0">
              <a:prstClr val="black">
                <a:alpha val="20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127000" dist="127000" dir="18900000" algn="tl" rotWithShape="0">
              <a:prstClr val="black">
                <a:alpha val="20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20000">
              <a:srgbClr val="8A8A8A"/>
            </a:gs>
            <a:gs pos="81000">
              <a:srgbClr val="092D48"/>
            </a:gs>
          </a:gsLst>
          <a:lin ang="8100000" scaled="1"/>
        </a:gra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DE1ACC2F-C9FA-3D43-B935-30DABDD2FFA6}"/>
              </a:ext>
            </a:extLst>
          </p:cNvPr>
          <p:cNvSpPr>
            <a:spLocks noGrp="1"/>
          </p:cNvSpPr>
          <p:nvPr>
            <p:ph type="title"/>
          </p:nvPr>
        </p:nvSpPr>
        <p:spPr>
          <a:xfrm>
            <a:off x="160639" y="111211"/>
            <a:ext cx="11911912" cy="6623221"/>
          </a:xfrm>
          <a:prstGeom prst="rect">
            <a:avLst/>
          </a:prstGeom>
        </p:spPr>
        <p:txBody>
          <a:bodyPr vert="horz" lIns="91440" tIns="45720" rIns="91440" bIns="45720" rtlCol="0" anchor="ctr" anchorCtr="1">
            <a:normAutofit/>
          </a:bodyPr>
          <a:lstStyle/>
          <a:p>
            <a:r>
              <a:rPr lang="en-US" dirty="0"/>
              <a:t>Click to edit Master title style</a:t>
            </a:r>
          </a:p>
        </p:txBody>
      </p:sp>
    </p:spTree>
    <p:extLst>
      <p:ext uri="{BB962C8B-B14F-4D97-AF65-F5344CB8AC3E}">
        <p14:creationId xmlns:p14="http://schemas.microsoft.com/office/powerpoint/2010/main" val="407069197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6600" b="0" i="1" kern="1200">
          <a:solidFill>
            <a:schemeClr val="tx1"/>
          </a:solidFill>
          <a:effectLst>
            <a:outerShdw blurRad="127000" dist="127000" dir="18900000" algn="tl" rotWithShape="0">
              <a:schemeClr val="bg1">
                <a:alpha val="20000"/>
              </a:schemeClr>
            </a:outerShdw>
          </a:effectLst>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DE1ACC2F-C9FA-3D43-B935-30DABDD2FFA6}"/>
              </a:ext>
            </a:extLst>
          </p:cNvPr>
          <p:cNvSpPr>
            <a:spLocks noGrp="1"/>
          </p:cNvSpPr>
          <p:nvPr>
            <p:ph type="title"/>
          </p:nvPr>
        </p:nvSpPr>
        <p:spPr>
          <a:xfrm>
            <a:off x="160639" y="111211"/>
            <a:ext cx="11911912" cy="6623221"/>
          </a:xfrm>
          <a:prstGeom prst="rect">
            <a:avLst/>
          </a:prstGeom>
        </p:spPr>
        <p:txBody>
          <a:bodyPr vert="horz" lIns="91440" tIns="45720" rIns="91440" bIns="45720" rtlCol="0" anchor="ctr" anchorCtr="1">
            <a:normAutofit/>
          </a:bodyPr>
          <a:lstStyle/>
          <a:p>
            <a:r>
              <a:rPr lang="en-US" dirty="0"/>
              <a:t>Click to edit Master title style</a:t>
            </a:r>
          </a:p>
        </p:txBody>
      </p:sp>
    </p:spTree>
    <p:extLst>
      <p:ext uri="{BB962C8B-B14F-4D97-AF65-F5344CB8AC3E}">
        <p14:creationId xmlns:p14="http://schemas.microsoft.com/office/powerpoint/2010/main" val="1982800878"/>
      </p:ext>
    </p:extLst>
  </p:cSld>
  <p:clrMap bg1="dk1" tx1="lt1" bg2="dk2" tx2="lt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6600" b="0" i="1" kern="1200">
          <a:solidFill>
            <a:schemeClr val="bg1"/>
          </a:solidFill>
          <a:effectLst>
            <a:outerShdw blurRad="127000" dist="127000" dir="18900000" algn="tl" rotWithShape="0">
              <a:schemeClr val="bg1">
                <a:alpha val="20000"/>
              </a:schemeClr>
            </a:outerShdw>
          </a:effectLst>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rmAutofit/>
          </a:bodyPr>
          <a:lstStyle/>
          <a:p>
            <a:pPr algn="ctr"/>
            <a:r>
              <a:rPr lang="en-US" sz="9600" b="1" dirty="0">
                <a:solidFill>
                  <a:srgbClr val="FF0000"/>
                </a:solidFill>
              </a:rPr>
              <a:t>DOUBT</a:t>
            </a:r>
            <a:br>
              <a:rPr lang="en-US" sz="9600" b="1" dirty="0"/>
            </a:br>
            <a:br>
              <a:rPr lang="en-US" sz="9600" b="1" dirty="0"/>
            </a:br>
            <a:r>
              <a:rPr lang="en-US" sz="9600" b="1" dirty="0">
                <a:solidFill>
                  <a:srgbClr val="FFC000"/>
                </a:solidFill>
              </a:rPr>
              <a:t>DESPAIR</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507590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br>
              <a:rPr lang="en-US" sz="5900" b="1" dirty="0"/>
            </a:br>
            <a:br>
              <a:rPr lang="en-US" sz="5900" b="1" dirty="0"/>
            </a:br>
            <a:r>
              <a:rPr lang="en-US" sz="5900" b="1" dirty="0"/>
              <a:t>“I do believe; help me overcome my unbelief!”</a:t>
            </a:r>
            <a:br>
              <a:rPr lang="en-US" sz="5900" b="1" dirty="0"/>
            </a:br>
            <a:br>
              <a:rPr lang="en-US" sz="5900" b="1" dirty="0"/>
            </a:br>
            <a:r>
              <a:rPr lang="en-US" sz="5900" b="1" dirty="0"/>
              <a:t>Mark 9</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29462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br>
              <a:rPr lang="en-US" sz="5900" b="1" dirty="0"/>
            </a:br>
            <a:r>
              <a:rPr lang="en-US" sz="5400" b="1" dirty="0"/>
              <a:t>I believe that if I confess my sins, you are faithful and just to forgive them and cleanse me...help me believe this. </a:t>
            </a:r>
            <a:endParaRPr lang="en-US" sz="59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29147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rmAutofit fontScale="90000"/>
          </a:bodyPr>
          <a:lstStyle/>
          <a:p>
            <a:pPr algn="ctr"/>
            <a:br>
              <a:rPr lang="en-US" sz="5900" b="1" dirty="0"/>
            </a:br>
            <a:br>
              <a:rPr lang="en-US" sz="5900" b="1" dirty="0"/>
            </a:br>
            <a:r>
              <a:rPr lang="en-US" sz="5900" b="1" dirty="0"/>
              <a:t>If we confess our sins, he is faithful and just and will forgive us our sins and purify us from all unrighteousness. </a:t>
            </a:r>
            <a:br>
              <a:rPr lang="en-US" sz="5900" b="1" dirty="0"/>
            </a:br>
            <a:r>
              <a:rPr lang="en-US" sz="5900" b="1" dirty="0"/>
              <a:t>1 John 1:9</a:t>
            </a:r>
            <a:br>
              <a:rPr lang="en-US" sz="5900" b="1" dirty="0"/>
            </a:br>
            <a:br>
              <a:rPr lang="en-US" sz="5900" b="1" dirty="0"/>
            </a:br>
            <a:endParaRPr lang="en-US" sz="59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63354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fontScale="90000"/>
          </a:bodyPr>
          <a:lstStyle/>
          <a:p>
            <a:pPr algn="ctr"/>
            <a:br>
              <a:rPr lang="en-US" sz="5900" b="1" dirty="0"/>
            </a:br>
            <a:br>
              <a:rPr lang="en-US" sz="5900" b="1" dirty="0"/>
            </a:br>
            <a:br>
              <a:rPr lang="en-US" sz="5900" b="1" dirty="0"/>
            </a:br>
            <a:r>
              <a:rPr lang="en-US" sz="5900" b="1" dirty="0"/>
              <a:t>I eagerly expect and hope that I will in no way be ashamed but will have sufficient courage so now always Christ will be exalted in my body, whether by life or death.</a:t>
            </a:r>
            <a:br>
              <a:rPr lang="en-US" sz="5900" b="1" dirty="0"/>
            </a:br>
            <a:r>
              <a:rPr lang="en-US" sz="5900" b="1" dirty="0"/>
              <a:t>Phil. 1:20</a:t>
            </a:r>
            <a:br>
              <a:rPr lang="en-US" sz="5900" b="1" dirty="0"/>
            </a:br>
            <a:br>
              <a:rPr lang="en-US" sz="5900" b="1" dirty="0"/>
            </a:br>
            <a:endParaRPr lang="en-US" sz="59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63187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fontScale="90000"/>
          </a:bodyPr>
          <a:lstStyle/>
          <a:p>
            <a:pPr algn="ctr"/>
            <a:br>
              <a:rPr lang="en-US" sz="5900" b="1" dirty="0"/>
            </a:br>
            <a:br>
              <a:rPr lang="en-US" sz="5900" b="1" dirty="0"/>
            </a:br>
            <a:r>
              <a:rPr lang="en-US" sz="5900" b="1" dirty="0"/>
              <a:t>Do not be afraid of sudden terror or of the ruin of the wicked, when it comes, for the Lord will be your confidence and will keep your foot from being caught. </a:t>
            </a:r>
            <a:br>
              <a:rPr lang="en-US" sz="5900" b="1" dirty="0"/>
            </a:br>
            <a:br>
              <a:rPr lang="en-US" sz="5900" b="1" dirty="0"/>
            </a:br>
            <a:r>
              <a:rPr lang="en-US" sz="5900" b="1" dirty="0"/>
              <a:t>Proverbs 3:25,26</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5317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Autofit/>
          </a:bodyPr>
          <a:lstStyle/>
          <a:p>
            <a:pPr algn="ctr"/>
            <a:br>
              <a:rPr lang="en-US" sz="4400" b="1" dirty="0"/>
            </a:br>
            <a:br>
              <a:rPr lang="en-US" sz="4400" b="1" dirty="0"/>
            </a:br>
            <a:r>
              <a:rPr lang="en-US" sz="4000" b="1" dirty="0"/>
              <a:t>For godly grief produces a repentance that leads to salvation without regret, whereas worldly grief produces death. For see what earnestness this godly grief has produced in you, but also what eagerness to clear yourselves, what indignation, what fear, what longing, what zeal, what punishment! At every point you have proved yourselves innocent in the matter.</a:t>
            </a:r>
            <a:br>
              <a:rPr lang="en-US" sz="4000" b="1" dirty="0"/>
            </a:br>
            <a:br>
              <a:rPr lang="en-US" sz="4000" b="1" dirty="0"/>
            </a:br>
            <a:r>
              <a:rPr lang="en-US" sz="4000" b="1" dirty="0"/>
              <a:t>2 Corinthians 7:10,11</a:t>
            </a:r>
            <a:br>
              <a:rPr lang="en-US" sz="4400" b="1" dirty="0"/>
            </a:br>
            <a:br>
              <a:rPr lang="en-US" sz="4400" b="1" dirty="0"/>
            </a:br>
            <a:endParaRPr lang="en-US" sz="44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055404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graphicFrame>
        <p:nvGraphicFramePr>
          <p:cNvPr id="3" name="Diagram 2">
            <a:extLst>
              <a:ext uri="{FF2B5EF4-FFF2-40B4-BE49-F238E27FC236}">
                <a16:creationId xmlns:a16="http://schemas.microsoft.com/office/drawing/2014/main" id="{90357613-57E0-EF2A-C2BF-FC66864B9F0D}"/>
              </a:ext>
            </a:extLst>
          </p:cNvPr>
          <p:cNvGraphicFramePr/>
          <p:nvPr>
            <p:extLst>
              <p:ext uri="{D42A27DB-BD31-4B8C-83A1-F6EECF244321}">
                <p14:modId xmlns:p14="http://schemas.microsoft.com/office/powerpoint/2010/main" val="386454548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6192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7A4E9E7-C6FD-E53C-4C9D-E22CCC3F0B86}"/>
              </a:ext>
            </a:extLst>
          </p:cNvPr>
          <p:cNvSpPr txBox="1"/>
          <p:nvPr/>
        </p:nvSpPr>
        <p:spPr>
          <a:xfrm>
            <a:off x="4377575" y="1639658"/>
            <a:ext cx="184731" cy="369332"/>
          </a:xfrm>
          <a:prstGeom prst="rect">
            <a:avLst/>
          </a:prstGeom>
          <a:noFill/>
        </p:spPr>
        <p:txBody>
          <a:bodyPr wrap="none" rtlCol="0">
            <a:spAutoFit/>
          </a:bodyPr>
          <a:lstStyle/>
          <a:p>
            <a:endParaRPr lang="en-US" dirty="0"/>
          </a:p>
        </p:txBody>
      </p:sp>
      <p:sp>
        <p:nvSpPr>
          <p:cNvPr id="5" name="Down Arrow 4">
            <a:extLst>
              <a:ext uri="{FF2B5EF4-FFF2-40B4-BE49-F238E27FC236}">
                <a16:creationId xmlns:a16="http://schemas.microsoft.com/office/drawing/2014/main" id="{697CCACA-30E7-4F49-DDFC-0C629D9E0A21}"/>
              </a:ext>
            </a:extLst>
          </p:cNvPr>
          <p:cNvSpPr/>
          <p:nvPr/>
        </p:nvSpPr>
        <p:spPr>
          <a:xfrm>
            <a:off x="739484" y="2276248"/>
            <a:ext cx="1015574" cy="203291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a:extLst>
              <a:ext uri="{FF2B5EF4-FFF2-40B4-BE49-F238E27FC236}">
                <a16:creationId xmlns:a16="http://schemas.microsoft.com/office/drawing/2014/main" id="{58A1B163-5AFF-1F52-9452-7BD15B228B2D}"/>
              </a:ext>
            </a:extLst>
          </p:cNvPr>
          <p:cNvSpPr/>
          <p:nvPr/>
        </p:nvSpPr>
        <p:spPr>
          <a:xfrm rot="10800000">
            <a:off x="2006099" y="3292707"/>
            <a:ext cx="1015574" cy="2032918"/>
          </a:xfrm>
          <a:prstGeom prst="downArrow">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a:extLst>
              <a:ext uri="{FF2B5EF4-FFF2-40B4-BE49-F238E27FC236}">
                <a16:creationId xmlns:a16="http://schemas.microsoft.com/office/drawing/2014/main" id="{DBB0FD43-7FE0-5C7C-4BEB-C3135E223CC1}"/>
              </a:ext>
            </a:extLst>
          </p:cNvPr>
          <p:cNvSpPr/>
          <p:nvPr/>
        </p:nvSpPr>
        <p:spPr>
          <a:xfrm rot="16200000">
            <a:off x="3962154" y="1706133"/>
            <a:ext cx="1015574" cy="2032918"/>
          </a:xfrm>
          <a:prstGeom prst="downArrow">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84743A95-E8FB-8A75-A40C-B155EF9A18EF}"/>
              </a:ext>
            </a:extLst>
          </p:cNvPr>
          <p:cNvSpPr txBox="1"/>
          <p:nvPr/>
        </p:nvSpPr>
        <p:spPr>
          <a:xfrm>
            <a:off x="1892064" y="2722592"/>
            <a:ext cx="1243641" cy="461665"/>
          </a:xfrm>
          <a:prstGeom prst="rect">
            <a:avLst/>
          </a:prstGeom>
          <a:noFill/>
        </p:spPr>
        <p:txBody>
          <a:bodyPr wrap="square" rtlCol="0">
            <a:spAutoFit/>
          </a:bodyPr>
          <a:lstStyle/>
          <a:p>
            <a:pPr algn="ctr"/>
            <a:r>
              <a:rPr lang="en-US" sz="2400" b="1" dirty="0"/>
              <a:t>Fess up</a:t>
            </a:r>
          </a:p>
        </p:txBody>
      </p:sp>
      <p:sp>
        <p:nvSpPr>
          <p:cNvPr id="9" name="TextBox 8">
            <a:extLst>
              <a:ext uri="{FF2B5EF4-FFF2-40B4-BE49-F238E27FC236}">
                <a16:creationId xmlns:a16="http://schemas.microsoft.com/office/drawing/2014/main" id="{E6E155B5-C3A1-2AAB-939B-EBAE1D51DED1}"/>
              </a:ext>
            </a:extLst>
          </p:cNvPr>
          <p:cNvSpPr txBox="1"/>
          <p:nvPr/>
        </p:nvSpPr>
        <p:spPr>
          <a:xfrm>
            <a:off x="582948" y="1748657"/>
            <a:ext cx="1309116" cy="461665"/>
          </a:xfrm>
          <a:prstGeom prst="rect">
            <a:avLst/>
          </a:prstGeom>
          <a:noFill/>
        </p:spPr>
        <p:txBody>
          <a:bodyPr wrap="square" rtlCol="0">
            <a:spAutoFit/>
          </a:bodyPr>
          <a:lstStyle/>
          <a:p>
            <a:pPr algn="ctr"/>
            <a:r>
              <a:rPr lang="en-US" sz="2400" b="1" dirty="0"/>
              <a:t>Mess up</a:t>
            </a:r>
          </a:p>
        </p:txBody>
      </p:sp>
      <p:sp>
        <p:nvSpPr>
          <p:cNvPr id="10" name="TextBox 9">
            <a:extLst>
              <a:ext uri="{FF2B5EF4-FFF2-40B4-BE49-F238E27FC236}">
                <a16:creationId xmlns:a16="http://schemas.microsoft.com/office/drawing/2014/main" id="{6D55F158-AF62-DD78-17EB-A31CF8D25DF1}"/>
              </a:ext>
            </a:extLst>
          </p:cNvPr>
          <p:cNvSpPr txBox="1"/>
          <p:nvPr/>
        </p:nvSpPr>
        <p:spPr>
          <a:xfrm>
            <a:off x="3453482" y="1870494"/>
            <a:ext cx="1309116" cy="461665"/>
          </a:xfrm>
          <a:prstGeom prst="rect">
            <a:avLst/>
          </a:prstGeom>
          <a:noFill/>
        </p:spPr>
        <p:txBody>
          <a:bodyPr wrap="square" rtlCol="0">
            <a:spAutoFit/>
          </a:bodyPr>
          <a:lstStyle/>
          <a:p>
            <a:pPr algn="ctr"/>
            <a:r>
              <a:rPr lang="en-US" sz="2400" b="1" dirty="0"/>
              <a:t>Move on</a:t>
            </a:r>
          </a:p>
        </p:txBody>
      </p:sp>
      <p:sp>
        <p:nvSpPr>
          <p:cNvPr id="11" name="Down Arrow 10">
            <a:extLst>
              <a:ext uri="{FF2B5EF4-FFF2-40B4-BE49-F238E27FC236}">
                <a16:creationId xmlns:a16="http://schemas.microsoft.com/office/drawing/2014/main" id="{E87FDF79-5D39-7409-28CF-A671279322C3}"/>
              </a:ext>
            </a:extLst>
          </p:cNvPr>
          <p:cNvSpPr/>
          <p:nvPr/>
        </p:nvSpPr>
        <p:spPr>
          <a:xfrm>
            <a:off x="8106176" y="1626695"/>
            <a:ext cx="1015574" cy="203291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8B78DB6-7C81-C026-17BC-CF25F896485F}"/>
              </a:ext>
            </a:extLst>
          </p:cNvPr>
          <p:cNvSpPr txBox="1"/>
          <p:nvPr/>
        </p:nvSpPr>
        <p:spPr>
          <a:xfrm>
            <a:off x="7959405" y="921232"/>
            <a:ext cx="1309116" cy="461665"/>
          </a:xfrm>
          <a:prstGeom prst="rect">
            <a:avLst/>
          </a:prstGeom>
          <a:noFill/>
        </p:spPr>
        <p:txBody>
          <a:bodyPr wrap="square" rtlCol="0">
            <a:spAutoFit/>
          </a:bodyPr>
          <a:lstStyle/>
          <a:p>
            <a:pPr algn="ctr"/>
            <a:r>
              <a:rPr lang="en-US" sz="2400" b="1" dirty="0"/>
              <a:t>Mess up</a:t>
            </a:r>
          </a:p>
        </p:txBody>
      </p:sp>
      <p:sp>
        <p:nvSpPr>
          <p:cNvPr id="14" name="Down Arrow 13">
            <a:extLst>
              <a:ext uri="{FF2B5EF4-FFF2-40B4-BE49-F238E27FC236}">
                <a16:creationId xmlns:a16="http://schemas.microsoft.com/office/drawing/2014/main" id="{146B6EA5-EA7C-FAD4-3171-A99B74F4CEC7}"/>
              </a:ext>
            </a:extLst>
          </p:cNvPr>
          <p:cNvSpPr/>
          <p:nvPr/>
        </p:nvSpPr>
        <p:spPr>
          <a:xfrm rot="2441053">
            <a:off x="7451618" y="3595755"/>
            <a:ext cx="1015574" cy="2286272"/>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581E2075-D889-6796-1F15-6BC93CDA863F}"/>
              </a:ext>
            </a:extLst>
          </p:cNvPr>
          <p:cNvSpPr txBox="1"/>
          <p:nvPr/>
        </p:nvSpPr>
        <p:spPr>
          <a:xfrm>
            <a:off x="8649418" y="3428780"/>
            <a:ext cx="1763610" cy="461665"/>
          </a:xfrm>
          <a:prstGeom prst="rect">
            <a:avLst/>
          </a:prstGeom>
          <a:noFill/>
        </p:spPr>
        <p:txBody>
          <a:bodyPr wrap="square" rtlCol="0">
            <a:spAutoFit/>
          </a:bodyPr>
          <a:lstStyle/>
          <a:p>
            <a:pPr algn="ctr"/>
            <a:r>
              <a:rPr lang="en-US" sz="2400" b="1" dirty="0"/>
              <a:t>Hide/Slide</a:t>
            </a:r>
          </a:p>
        </p:txBody>
      </p:sp>
      <p:sp>
        <p:nvSpPr>
          <p:cNvPr id="16" name="Explosion 1 15">
            <a:extLst>
              <a:ext uri="{FF2B5EF4-FFF2-40B4-BE49-F238E27FC236}">
                <a16:creationId xmlns:a16="http://schemas.microsoft.com/office/drawing/2014/main" id="{6D96A52D-54B9-59ED-0807-70960A051A07}"/>
              </a:ext>
            </a:extLst>
          </p:cNvPr>
          <p:cNvSpPr/>
          <p:nvPr/>
        </p:nvSpPr>
        <p:spPr>
          <a:xfrm>
            <a:off x="5775960" y="5239538"/>
            <a:ext cx="1607820" cy="1394460"/>
          </a:xfrm>
          <a:prstGeom prst="irregularSeal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6730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“I believe you are faithful to forgive...help me to believe.”</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405148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"Intellectuals and philosophers may think they make the weather, but they are more often driven by it." </a:t>
            </a:r>
            <a:br>
              <a:rPr lang="en-US" sz="5900" b="1" dirty="0"/>
            </a:br>
            <a:r>
              <a:rPr lang="en-US" sz="5900" b="1" dirty="0"/>
              <a:t>Alec Ryrie</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08193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"Most of us, I suspect, make an instinctive decision, then build up an infrastructure of reasoning to justify It and call the result common sense.”</a:t>
            </a:r>
            <a:br>
              <a:rPr lang="en-US" sz="5900" b="1" dirty="0"/>
            </a:br>
            <a:r>
              <a:rPr lang="en-US" sz="5900" b="1" dirty="0"/>
              <a:t>Julian Barnes</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072289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br>
              <a:rPr lang="en-US" sz="5900" b="1" dirty="0"/>
            </a:br>
            <a:endParaRPr lang="en-US" sz="59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graphicFrame>
        <p:nvGraphicFramePr>
          <p:cNvPr id="3" name="Diagram 2">
            <a:extLst>
              <a:ext uri="{FF2B5EF4-FFF2-40B4-BE49-F238E27FC236}">
                <a16:creationId xmlns:a16="http://schemas.microsoft.com/office/drawing/2014/main" id="{40794F90-01E8-B755-BA85-D8DAD5C463E8}"/>
              </a:ext>
            </a:extLst>
          </p:cNvPr>
          <p:cNvGraphicFramePr/>
          <p:nvPr>
            <p:extLst>
              <p:ext uri="{D42A27DB-BD31-4B8C-83A1-F6EECF244321}">
                <p14:modId xmlns:p14="http://schemas.microsoft.com/office/powerpoint/2010/main" val="3650305717"/>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932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“The new atheists are much better at cheering up other atheists that they are at persuading believers.”</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4227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br>
              <a:rPr lang="en-US" sz="5900" b="1" dirty="0"/>
            </a:br>
            <a:r>
              <a:rPr lang="en-US" sz="5900" b="1" dirty="0"/>
              <a:t>"The fool says in his heart “There is no God.” They are corrupt, their deeds are vile; there is no one who does good.”</a:t>
            </a:r>
            <a:br>
              <a:rPr lang="en-US" sz="5900" b="1" dirty="0"/>
            </a:br>
            <a:r>
              <a:rPr lang="en-US" sz="5900" b="1" dirty="0"/>
              <a:t>Psalm 14:1</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72087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“LORD”</a:t>
            </a:r>
            <a:br>
              <a:rPr lang="en-US" sz="5900" b="1" dirty="0"/>
            </a:br>
            <a:br>
              <a:rPr lang="en-US" sz="5900" b="1" dirty="0"/>
            </a:br>
            <a:r>
              <a:rPr lang="en-US" sz="5900" b="1" dirty="0"/>
              <a:t>6603 out of 31,086 verses</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75636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We cherish our autonomy.</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89120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“Be strong in the grace that is in Christ Jesus.”</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09345312"/>
      </p:ext>
    </p:extLst>
  </p:cSld>
  <p:clrMapOvr>
    <a:masterClrMapping/>
  </p:clrMapOvr>
</p:sld>
</file>

<file path=ppt/theme/theme1.xml><?xml version="1.0" encoding="utf-8"?>
<a:theme xmlns:a="http://schemas.openxmlformats.org/drawingml/2006/main" name="RCC Log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7432DD4D-A3EB-1F4D-839B-8750481A6543}"/>
    </a:ext>
  </a:extLst>
</a:theme>
</file>

<file path=ppt/theme/theme2.xml><?xml version="1.0" encoding="utf-8"?>
<a:theme xmlns:a="http://schemas.openxmlformats.org/drawingml/2006/main" name="RCC No Log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6A09B206-E887-004F-90E0-89B15CAFF9FC}"/>
    </a:ext>
  </a:extLst>
</a:theme>
</file>

<file path=ppt/theme/theme3.xml><?xml version="1.0" encoding="utf-8"?>
<a:theme xmlns:a="http://schemas.openxmlformats.org/drawingml/2006/main" name="Whi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E8615E43-A006-4147-8647-2EB0A157C5F5}"/>
    </a:ext>
  </a:extLst>
</a:theme>
</file>

<file path=docProps/app.xml><?xml version="1.0" encoding="utf-8"?>
<Properties xmlns="http://schemas.openxmlformats.org/officeDocument/2006/extended-properties" xmlns:vt="http://schemas.openxmlformats.org/officeDocument/2006/docPropsVTypes">
  <Template>RCC Logo</Template>
  <TotalTime>354</TotalTime>
  <Words>413</Words>
  <Application>Microsoft Macintosh PowerPoint</Application>
  <PresentationFormat>Widescreen</PresentationFormat>
  <Paragraphs>32</Paragraphs>
  <Slides>18</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18</vt:i4>
      </vt:variant>
    </vt:vector>
  </HeadingPairs>
  <TitlesOfParts>
    <vt:vector size="24" baseType="lpstr">
      <vt:lpstr>Arial</vt:lpstr>
      <vt:lpstr>Calibri</vt:lpstr>
      <vt:lpstr>Calibri Light</vt:lpstr>
      <vt:lpstr>RCC Logo</vt:lpstr>
      <vt:lpstr>RCC No Logo</vt:lpstr>
      <vt:lpstr>White</vt:lpstr>
      <vt:lpstr>DOUBT  DESPAIR</vt:lpstr>
      <vt:lpstr>"Intellectuals and philosophers may think they make the weather, but they are more often driven by it."  Alec Ryrie</vt:lpstr>
      <vt:lpstr>"Most of us, I suspect, make an instinctive decision, then build up an infrastructure of reasoning to justify It and call the result common sense.” Julian Barnes</vt:lpstr>
      <vt:lpstr> </vt:lpstr>
      <vt:lpstr>“The new atheists are much better at cheering up other atheists that they are at persuading believers.”</vt:lpstr>
      <vt:lpstr> "The fool says in his heart “There is no God.” They are corrupt, their deeds are vile; there is no one who does good.” Psalm 14:1</vt:lpstr>
      <vt:lpstr>“LORD”  6603 out of 31,086 verses</vt:lpstr>
      <vt:lpstr>We cherish our autonomy.</vt:lpstr>
      <vt:lpstr>“Be strong in the grace that is in Christ Jesus.”</vt:lpstr>
      <vt:lpstr>  “I do believe; help me overcome my unbelief!”  Mark 9</vt:lpstr>
      <vt:lpstr> I believe that if I confess my sins, you are faithful and just to forgive them and cleanse me...help me believe this. </vt:lpstr>
      <vt:lpstr>  If we confess our sins, he is faithful and just and will forgive us our sins and purify us from all unrighteousness.  1 John 1:9  </vt:lpstr>
      <vt:lpstr>   I eagerly expect and hope that I will in no way be ashamed but will have sufficient courage so now always Christ will be exalted in my body, whether by life or death. Phil. 1:20  </vt:lpstr>
      <vt:lpstr>  Do not be afraid of sudden terror or of the ruin of the wicked, when it comes, for the Lord will be your confidence and will keep your foot from being caught.   Proverbs 3:25,26</vt:lpstr>
      <vt:lpstr>  For godly grief produces a repentance that leads to salvation without regret, whereas worldly grief produces death. For see what earnestness this godly grief has produced in you, but also what eagerness to clear yourselves, what indignation, what fear, what longing, what zeal, what punishment! At every point you have proved yourselves innocent in the matter.  2 Corinthians 7:10,11  </vt:lpstr>
      <vt:lpstr>PowerPoint Presentation</vt:lpstr>
      <vt:lpstr>PowerPoint Presentation</vt:lpstr>
      <vt:lpstr>“I believe you are faithful to forgive...help me to believe.”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williams</dc:creator>
  <cp:lastModifiedBy>Microsoft Office User</cp:lastModifiedBy>
  <cp:revision>29</cp:revision>
  <dcterms:created xsi:type="dcterms:W3CDTF">2023-01-04T22:18:55Z</dcterms:created>
  <dcterms:modified xsi:type="dcterms:W3CDTF">2023-09-17T13:46:14Z</dcterms:modified>
</cp:coreProperties>
</file>