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404" r:id="rId4"/>
    <p:sldId id="375" r:id="rId5"/>
    <p:sldId id="377" r:id="rId6"/>
    <p:sldId id="400" r:id="rId7"/>
    <p:sldId id="376" r:id="rId8"/>
    <p:sldId id="378" r:id="rId9"/>
    <p:sldId id="401" r:id="rId10"/>
    <p:sldId id="380" r:id="rId11"/>
    <p:sldId id="381" r:id="rId12"/>
    <p:sldId id="382" r:id="rId13"/>
    <p:sldId id="383" r:id="rId14"/>
    <p:sldId id="384" r:id="rId15"/>
    <p:sldId id="385" r:id="rId16"/>
    <p:sldId id="386" r:id="rId17"/>
    <p:sldId id="387" r:id="rId18"/>
    <p:sldId id="389" r:id="rId19"/>
    <p:sldId id="402" r:id="rId20"/>
    <p:sldId id="403" r:id="rId21"/>
    <p:sldId id="390" r:id="rId22"/>
    <p:sldId id="405" r:id="rId23"/>
    <p:sldId id="406" r:id="rId24"/>
    <p:sldId id="3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a:srgbClr val="D883FF"/>
    <a:srgbClr val="FFFC00"/>
    <a:srgbClr val="8A8A8A"/>
    <a:srgbClr val="09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68"/>
    <p:restoredTop sz="96405"/>
  </p:normalViewPr>
  <p:slideViewPr>
    <p:cSldViewPr snapToGrid="0">
      <p:cViewPr varScale="1">
        <p:scale>
          <a:sx n="115" d="100"/>
          <a:sy n="115" d="100"/>
        </p:scale>
        <p:origin x="23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261C7-BCF0-F146-ADBC-A55A3FEB67D3}" type="doc">
      <dgm:prSet loTypeId="urn:microsoft.com/office/officeart/2005/8/layout/pyramid1" loCatId="" qsTypeId="urn:microsoft.com/office/officeart/2005/8/quickstyle/simple1" qsCatId="simple" csTypeId="urn:microsoft.com/office/officeart/2005/8/colors/accent1_2" csCatId="accent1" phldr="1"/>
      <dgm:spPr/>
      <dgm:t>
        <a:bodyPr/>
        <a:lstStyle/>
        <a:p>
          <a:endParaRPr lang="en-US"/>
        </a:p>
      </dgm:t>
    </dgm:pt>
    <dgm:pt modelId="{8734A922-F92C-264A-98FC-2DA5402AA941}">
      <dgm:prSet phldrT="[Text]"/>
      <dgm:spPr>
        <a:solidFill>
          <a:srgbClr val="941651"/>
        </a:solidFill>
      </dgm:spPr>
      <dgm:t>
        <a:bodyPr/>
        <a:lstStyle/>
        <a:p>
          <a:r>
            <a:rPr lang="en-US" b="1" dirty="0">
              <a:solidFill>
                <a:schemeClr val="bg1"/>
              </a:solidFill>
            </a:rPr>
            <a:t>Love</a:t>
          </a:r>
        </a:p>
      </dgm:t>
    </dgm:pt>
    <dgm:pt modelId="{3652ED08-93C7-5A41-868A-FA96C212ECC4}" type="parTrans" cxnId="{E478A7C0-5926-DA42-B622-BF5A97D780EF}">
      <dgm:prSet/>
      <dgm:spPr/>
      <dgm:t>
        <a:bodyPr/>
        <a:lstStyle/>
        <a:p>
          <a:endParaRPr lang="en-US"/>
        </a:p>
      </dgm:t>
    </dgm:pt>
    <dgm:pt modelId="{C43D4D42-663E-0F42-BF31-78BAA1AA54FF}" type="sibTrans" cxnId="{E478A7C0-5926-DA42-B622-BF5A97D780EF}">
      <dgm:prSet/>
      <dgm:spPr/>
      <dgm:t>
        <a:bodyPr/>
        <a:lstStyle/>
        <a:p>
          <a:endParaRPr lang="en-US"/>
        </a:p>
      </dgm:t>
    </dgm:pt>
    <dgm:pt modelId="{E1BFEED8-D680-A240-8A41-1D819AC1D5C5}">
      <dgm:prSet phldrT="[Text]"/>
      <dgm:spPr>
        <a:solidFill>
          <a:srgbClr val="7030A0"/>
        </a:solidFill>
      </dgm:spPr>
      <dgm:t>
        <a:bodyPr/>
        <a:lstStyle/>
        <a:p>
          <a:r>
            <a:rPr lang="en-US" b="1" dirty="0">
              <a:solidFill>
                <a:schemeClr val="bg1"/>
              </a:solidFill>
            </a:rPr>
            <a:t>Godliness</a:t>
          </a:r>
        </a:p>
      </dgm:t>
    </dgm:pt>
    <dgm:pt modelId="{1AD4EE2F-704F-FD48-A354-B5D3F1114891}" type="parTrans" cxnId="{17808E71-4709-9644-95E7-8D58A5ABBB85}">
      <dgm:prSet/>
      <dgm:spPr/>
      <dgm:t>
        <a:bodyPr/>
        <a:lstStyle/>
        <a:p>
          <a:endParaRPr lang="en-US"/>
        </a:p>
      </dgm:t>
    </dgm:pt>
    <dgm:pt modelId="{DE361DB2-0387-134D-BF6C-B0229779B4EE}" type="sibTrans" cxnId="{17808E71-4709-9644-95E7-8D58A5ABBB85}">
      <dgm:prSet/>
      <dgm:spPr/>
      <dgm:t>
        <a:bodyPr/>
        <a:lstStyle/>
        <a:p>
          <a:endParaRPr lang="en-US"/>
        </a:p>
      </dgm:t>
    </dgm:pt>
    <dgm:pt modelId="{0DBAC529-19D4-D44C-A821-35AF37A42D0B}">
      <dgm:prSet phldrT="[Text]"/>
      <dgm:spPr>
        <a:solidFill>
          <a:srgbClr val="00B0F0"/>
        </a:solidFill>
      </dgm:spPr>
      <dgm:t>
        <a:bodyPr/>
        <a:lstStyle/>
        <a:p>
          <a:r>
            <a:rPr lang="en-US" b="1" dirty="0">
              <a:solidFill>
                <a:schemeClr val="bg1"/>
              </a:solidFill>
            </a:rPr>
            <a:t>Endurance</a:t>
          </a:r>
        </a:p>
      </dgm:t>
    </dgm:pt>
    <dgm:pt modelId="{75E5CD94-127D-9A45-A98F-5A86A2280C31}" type="parTrans" cxnId="{12CF439C-15FA-C740-8489-FACB89822A6A}">
      <dgm:prSet/>
      <dgm:spPr/>
      <dgm:t>
        <a:bodyPr/>
        <a:lstStyle/>
        <a:p>
          <a:endParaRPr lang="en-US"/>
        </a:p>
      </dgm:t>
    </dgm:pt>
    <dgm:pt modelId="{E7BBC197-9E7D-C442-B2CC-4FF57B1E3BF9}" type="sibTrans" cxnId="{12CF439C-15FA-C740-8489-FACB89822A6A}">
      <dgm:prSet/>
      <dgm:spPr/>
      <dgm:t>
        <a:bodyPr/>
        <a:lstStyle/>
        <a:p>
          <a:endParaRPr lang="en-US"/>
        </a:p>
      </dgm:t>
    </dgm:pt>
    <dgm:pt modelId="{DDB993D8-A67C-554F-B878-D6436563E5F8}">
      <dgm:prSet/>
      <dgm:spPr>
        <a:solidFill>
          <a:srgbClr val="FFFC00"/>
        </a:solidFill>
      </dgm:spPr>
      <dgm:t>
        <a:bodyPr/>
        <a:lstStyle/>
        <a:p>
          <a:r>
            <a:rPr lang="en-US" b="1" dirty="0">
              <a:solidFill>
                <a:schemeClr val="bg1"/>
              </a:solidFill>
            </a:rPr>
            <a:t>Self Control</a:t>
          </a:r>
        </a:p>
      </dgm:t>
    </dgm:pt>
    <dgm:pt modelId="{890C15EF-50A2-DD4B-97CB-429D35B3283D}" type="parTrans" cxnId="{E6F54C4E-BA67-B74F-BA32-80360D3C3D8E}">
      <dgm:prSet/>
      <dgm:spPr/>
      <dgm:t>
        <a:bodyPr/>
        <a:lstStyle/>
        <a:p>
          <a:endParaRPr lang="en-US"/>
        </a:p>
      </dgm:t>
    </dgm:pt>
    <dgm:pt modelId="{8A23D596-65C1-464A-985C-CE33950D85B3}" type="sibTrans" cxnId="{E6F54C4E-BA67-B74F-BA32-80360D3C3D8E}">
      <dgm:prSet/>
      <dgm:spPr/>
      <dgm:t>
        <a:bodyPr/>
        <a:lstStyle/>
        <a:p>
          <a:endParaRPr lang="en-US"/>
        </a:p>
      </dgm:t>
    </dgm:pt>
    <dgm:pt modelId="{DA31A518-1815-F847-A740-D4B1A9CE7172}">
      <dgm:prSet/>
      <dgm:spPr>
        <a:solidFill>
          <a:srgbClr val="0070C0"/>
        </a:solidFill>
      </dgm:spPr>
      <dgm:t>
        <a:bodyPr/>
        <a:lstStyle/>
        <a:p>
          <a:r>
            <a:rPr lang="en-US" b="1" dirty="0">
              <a:solidFill>
                <a:schemeClr val="bg1"/>
              </a:solidFill>
            </a:rPr>
            <a:t>Virtue</a:t>
          </a:r>
        </a:p>
      </dgm:t>
    </dgm:pt>
    <dgm:pt modelId="{14E57E0A-1AF5-B446-89EA-B2A9E134A9E1}" type="parTrans" cxnId="{E63F6562-F31C-2C45-BE82-9CF6C3F47D3E}">
      <dgm:prSet/>
      <dgm:spPr/>
      <dgm:t>
        <a:bodyPr/>
        <a:lstStyle/>
        <a:p>
          <a:endParaRPr lang="en-US"/>
        </a:p>
      </dgm:t>
    </dgm:pt>
    <dgm:pt modelId="{126C15D1-127A-AA46-BF90-0000DE0AE224}" type="sibTrans" cxnId="{E63F6562-F31C-2C45-BE82-9CF6C3F47D3E}">
      <dgm:prSet/>
      <dgm:spPr/>
      <dgm:t>
        <a:bodyPr/>
        <a:lstStyle/>
        <a:p>
          <a:endParaRPr lang="en-US"/>
        </a:p>
      </dgm:t>
    </dgm:pt>
    <dgm:pt modelId="{C76013C2-4C07-9F40-B524-03BF30FDB2B3}">
      <dgm:prSet/>
      <dgm:spPr>
        <a:solidFill>
          <a:srgbClr val="00B050"/>
        </a:solidFill>
      </dgm:spPr>
      <dgm:t>
        <a:bodyPr/>
        <a:lstStyle/>
        <a:p>
          <a:r>
            <a:rPr lang="en-US" b="1" dirty="0">
              <a:solidFill>
                <a:schemeClr val="bg1"/>
              </a:solidFill>
            </a:rPr>
            <a:t>Faith</a:t>
          </a:r>
        </a:p>
      </dgm:t>
    </dgm:pt>
    <dgm:pt modelId="{C4307454-8381-E44C-BDA2-777EF6716039}" type="parTrans" cxnId="{D9429711-A1F7-C849-804F-0282F7875E39}">
      <dgm:prSet/>
      <dgm:spPr/>
      <dgm:t>
        <a:bodyPr/>
        <a:lstStyle/>
        <a:p>
          <a:endParaRPr lang="en-US"/>
        </a:p>
      </dgm:t>
    </dgm:pt>
    <dgm:pt modelId="{28F67594-F609-D148-87F0-E15730C64927}" type="sibTrans" cxnId="{D9429711-A1F7-C849-804F-0282F7875E39}">
      <dgm:prSet/>
      <dgm:spPr/>
      <dgm:t>
        <a:bodyPr/>
        <a:lstStyle/>
        <a:p>
          <a:endParaRPr lang="en-US"/>
        </a:p>
      </dgm:t>
    </dgm:pt>
    <dgm:pt modelId="{2DECA90B-013F-7C45-A86C-2449C7A81C52}">
      <dgm:prSet/>
      <dgm:spPr>
        <a:solidFill>
          <a:srgbClr val="D883FF"/>
        </a:solidFill>
      </dgm:spPr>
      <dgm:t>
        <a:bodyPr/>
        <a:lstStyle/>
        <a:p>
          <a:r>
            <a:rPr lang="en-US" b="1" dirty="0">
              <a:solidFill>
                <a:schemeClr val="bg1"/>
              </a:solidFill>
            </a:rPr>
            <a:t>Brotherly </a:t>
          </a:r>
        </a:p>
        <a:p>
          <a:r>
            <a:rPr lang="en-US" b="1" dirty="0">
              <a:solidFill>
                <a:schemeClr val="bg1"/>
              </a:solidFill>
            </a:rPr>
            <a:t>Kindness</a:t>
          </a:r>
        </a:p>
      </dgm:t>
    </dgm:pt>
    <dgm:pt modelId="{B93C4D44-BDDE-9641-AEC0-B111DDDEC817}" type="parTrans" cxnId="{95BF3D03-FA3E-EC43-AA17-BEFB62267226}">
      <dgm:prSet/>
      <dgm:spPr/>
      <dgm:t>
        <a:bodyPr/>
        <a:lstStyle/>
        <a:p>
          <a:endParaRPr lang="en-US"/>
        </a:p>
      </dgm:t>
    </dgm:pt>
    <dgm:pt modelId="{3B623783-A278-ED45-A8A1-01DFBBEE469D}" type="sibTrans" cxnId="{95BF3D03-FA3E-EC43-AA17-BEFB62267226}">
      <dgm:prSet/>
      <dgm:spPr/>
      <dgm:t>
        <a:bodyPr/>
        <a:lstStyle/>
        <a:p>
          <a:endParaRPr lang="en-US"/>
        </a:p>
      </dgm:t>
    </dgm:pt>
    <dgm:pt modelId="{812042C6-C560-B04A-92B6-C7A7D5E029F8}" type="pres">
      <dgm:prSet presAssocID="{AA1261C7-BCF0-F146-ADBC-A55A3FEB67D3}" presName="Name0" presStyleCnt="0">
        <dgm:presLayoutVars>
          <dgm:dir/>
          <dgm:animLvl val="lvl"/>
          <dgm:resizeHandles val="exact"/>
        </dgm:presLayoutVars>
      </dgm:prSet>
      <dgm:spPr/>
    </dgm:pt>
    <dgm:pt modelId="{ECF8A7C7-3767-A441-A211-95E9AF664E06}" type="pres">
      <dgm:prSet presAssocID="{8734A922-F92C-264A-98FC-2DA5402AA941}" presName="Name8" presStyleCnt="0"/>
      <dgm:spPr/>
    </dgm:pt>
    <dgm:pt modelId="{B686DA2C-2332-B642-B964-731BB3E0C057}" type="pres">
      <dgm:prSet presAssocID="{8734A922-F92C-264A-98FC-2DA5402AA941}" presName="level" presStyleLbl="node1" presStyleIdx="0" presStyleCnt="7">
        <dgm:presLayoutVars>
          <dgm:chMax val="1"/>
          <dgm:bulletEnabled val="1"/>
        </dgm:presLayoutVars>
      </dgm:prSet>
      <dgm:spPr/>
    </dgm:pt>
    <dgm:pt modelId="{8098C6EC-802B-1145-92D9-7838D67E507B}" type="pres">
      <dgm:prSet presAssocID="{8734A922-F92C-264A-98FC-2DA5402AA941}" presName="levelTx" presStyleLbl="revTx" presStyleIdx="0" presStyleCnt="0">
        <dgm:presLayoutVars>
          <dgm:chMax val="1"/>
          <dgm:bulletEnabled val="1"/>
        </dgm:presLayoutVars>
      </dgm:prSet>
      <dgm:spPr/>
    </dgm:pt>
    <dgm:pt modelId="{20C435E8-27FE-A045-AE00-58280F12F5FD}" type="pres">
      <dgm:prSet presAssocID="{2DECA90B-013F-7C45-A86C-2449C7A81C52}" presName="Name8" presStyleCnt="0"/>
      <dgm:spPr/>
    </dgm:pt>
    <dgm:pt modelId="{4D9A981C-8E9F-A542-BC12-D560E523C036}" type="pres">
      <dgm:prSet presAssocID="{2DECA90B-013F-7C45-A86C-2449C7A81C52}" presName="level" presStyleLbl="node1" presStyleIdx="1" presStyleCnt="7">
        <dgm:presLayoutVars>
          <dgm:chMax val="1"/>
          <dgm:bulletEnabled val="1"/>
        </dgm:presLayoutVars>
      </dgm:prSet>
      <dgm:spPr/>
    </dgm:pt>
    <dgm:pt modelId="{173ACFE7-B1CA-5640-B4B7-F7F94EA958C2}" type="pres">
      <dgm:prSet presAssocID="{2DECA90B-013F-7C45-A86C-2449C7A81C52}" presName="levelTx" presStyleLbl="revTx" presStyleIdx="0" presStyleCnt="0">
        <dgm:presLayoutVars>
          <dgm:chMax val="1"/>
          <dgm:bulletEnabled val="1"/>
        </dgm:presLayoutVars>
      </dgm:prSet>
      <dgm:spPr/>
    </dgm:pt>
    <dgm:pt modelId="{51C555EE-E566-5349-A8E2-0F8257FC6111}" type="pres">
      <dgm:prSet presAssocID="{E1BFEED8-D680-A240-8A41-1D819AC1D5C5}" presName="Name8" presStyleCnt="0"/>
      <dgm:spPr/>
    </dgm:pt>
    <dgm:pt modelId="{6D3571E4-CA32-004A-9EB2-F2BE643C7291}" type="pres">
      <dgm:prSet presAssocID="{E1BFEED8-D680-A240-8A41-1D819AC1D5C5}" presName="level" presStyleLbl="node1" presStyleIdx="2" presStyleCnt="7">
        <dgm:presLayoutVars>
          <dgm:chMax val="1"/>
          <dgm:bulletEnabled val="1"/>
        </dgm:presLayoutVars>
      </dgm:prSet>
      <dgm:spPr/>
    </dgm:pt>
    <dgm:pt modelId="{51DE80EE-1931-5546-8C55-7E6CFE915700}" type="pres">
      <dgm:prSet presAssocID="{E1BFEED8-D680-A240-8A41-1D819AC1D5C5}" presName="levelTx" presStyleLbl="revTx" presStyleIdx="0" presStyleCnt="0">
        <dgm:presLayoutVars>
          <dgm:chMax val="1"/>
          <dgm:bulletEnabled val="1"/>
        </dgm:presLayoutVars>
      </dgm:prSet>
      <dgm:spPr/>
    </dgm:pt>
    <dgm:pt modelId="{AFE072A8-A774-5F4A-B171-F3DE80D346A9}" type="pres">
      <dgm:prSet presAssocID="{0DBAC529-19D4-D44C-A821-35AF37A42D0B}" presName="Name8" presStyleCnt="0"/>
      <dgm:spPr/>
    </dgm:pt>
    <dgm:pt modelId="{87A3B255-C698-0748-A267-E63BD013403C}" type="pres">
      <dgm:prSet presAssocID="{0DBAC529-19D4-D44C-A821-35AF37A42D0B}" presName="level" presStyleLbl="node1" presStyleIdx="3" presStyleCnt="7">
        <dgm:presLayoutVars>
          <dgm:chMax val="1"/>
          <dgm:bulletEnabled val="1"/>
        </dgm:presLayoutVars>
      </dgm:prSet>
      <dgm:spPr/>
    </dgm:pt>
    <dgm:pt modelId="{0D7A278B-EF5D-C346-B294-EDFA0CEA417D}" type="pres">
      <dgm:prSet presAssocID="{0DBAC529-19D4-D44C-A821-35AF37A42D0B}" presName="levelTx" presStyleLbl="revTx" presStyleIdx="0" presStyleCnt="0">
        <dgm:presLayoutVars>
          <dgm:chMax val="1"/>
          <dgm:bulletEnabled val="1"/>
        </dgm:presLayoutVars>
      </dgm:prSet>
      <dgm:spPr/>
    </dgm:pt>
    <dgm:pt modelId="{DB7CAF56-9268-BE40-911C-B6453C2A4000}" type="pres">
      <dgm:prSet presAssocID="{DDB993D8-A67C-554F-B878-D6436563E5F8}" presName="Name8" presStyleCnt="0"/>
      <dgm:spPr/>
    </dgm:pt>
    <dgm:pt modelId="{5A0E825D-12AD-3045-BAFD-5529207B7981}" type="pres">
      <dgm:prSet presAssocID="{DDB993D8-A67C-554F-B878-D6436563E5F8}" presName="level" presStyleLbl="node1" presStyleIdx="4" presStyleCnt="7">
        <dgm:presLayoutVars>
          <dgm:chMax val="1"/>
          <dgm:bulletEnabled val="1"/>
        </dgm:presLayoutVars>
      </dgm:prSet>
      <dgm:spPr/>
    </dgm:pt>
    <dgm:pt modelId="{A8F8B572-03BA-BD42-9363-68D3963684D4}" type="pres">
      <dgm:prSet presAssocID="{DDB993D8-A67C-554F-B878-D6436563E5F8}" presName="levelTx" presStyleLbl="revTx" presStyleIdx="0" presStyleCnt="0">
        <dgm:presLayoutVars>
          <dgm:chMax val="1"/>
          <dgm:bulletEnabled val="1"/>
        </dgm:presLayoutVars>
      </dgm:prSet>
      <dgm:spPr/>
    </dgm:pt>
    <dgm:pt modelId="{0619BEBC-500E-554A-8AC3-6C0186C3F539}" type="pres">
      <dgm:prSet presAssocID="{DA31A518-1815-F847-A740-D4B1A9CE7172}" presName="Name8" presStyleCnt="0"/>
      <dgm:spPr/>
    </dgm:pt>
    <dgm:pt modelId="{448A8F3C-1732-CB4D-BFB5-59A96C1BBFB8}" type="pres">
      <dgm:prSet presAssocID="{DA31A518-1815-F847-A740-D4B1A9CE7172}" presName="level" presStyleLbl="node1" presStyleIdx="5" presStyleCnt="7">
        <dgm:presLayoutVars>
          <dgm:chMax val="1"/>
          <dgm:bulletEnabled val="1"/>
        </dgm:presLayoutVars>
      </dgm:prSet>
      <dgm:spPr/>
    </dgm:pt>
    <dgm:pt modelId="{A75D24F8-A28C-3040-9B7F-2668DA8341CE}" type="pres">
      <dgm:prSet presAssocID="{DA31A518-1815-F847-A740-D4B1A9CE7172}" presName="levelTx" presStyleLbl="revTx" presStyleIdx="0" presStyleCnt="0">
        <dgm:presLayoutVars>
          <dgm:chMax val="1"/>
          <dgm:bulletEnabled val="1"/>
        </dgm:presLayoutVars>
      </dgm:prSet>
      <dgm:spPr/>
    </dgm:pt>
    <dgm:pt modelId="{EB5759EE-6964-9845-ACA3-6E7F0A35F8AE}" type="pres">
      <dgm:prSet presAssocID="{C76013C2-4C07-9F40-B524-03BF30FDB2B3}" presName="Name8" presStyleCnt="0"/>
      <dgm:spPr/>
    </dgm:pt>
    <dgm:pt modelId="{159332CC-07AF-5048-A776-9B051E637F8C}" type="pres">
      <dgm:prSet presAssocID="{C76013C2-4C07-9F40-B524-03BF30FDB2B3}" presName="level" presStyleLbl="node1" presStyleIdx="6" presStyleCnt="7">
        <dgm:presLayoutVars>
          <dgm:chMax val="1"/>
          <dgm:bulletEnabled val="1"/>
        </dgm:presLayoutVars>
      </dgm:prSet>
      <dgm:spPr/>
    </dgm:pt>
    <dgm:pt modelId="{7106F99B-5D3D-7545-AE69-CA9471C46989}" type="pres">
      <dgm:prSet presAssocID="{C76013C2-4C07-9F40-B524-03BF30FDB2B3}" presName="levelTx" presStyleLbl="revTx" presStyleIdx="0" presStyleCnt="0">
        <dgm:presLayoutVars>
          <dgm:chMax val="1"/>
          <dgm:bulletEnabled val="1"/>
        </dgm:presLayoutVars>
      </dgm:prSet>
      <dgm:spPr/>
    </dgm:pt>
  </dgm:ptLst>
  <dgm:cxnLst>
    <dgm:cxn modelId="{95BF3D03-FA3E-EC43-AA17-BEFB62267226}" srcId="{AA1261C7-BCF0-F146-ADBC-A55A3FEB67D3}" destId="{2DECA90B-013F-7C45-A86C-2449C7A81C52}" srcOrd="1" destOrd="0" parTransId="{B93C4D44-BDDE-9641-AEC0-B111DDDEC817}" sibTransId="{3B623783-A278-ED45-A8A1-01DFBBEE469D}"/>
    <dgm:cxn modelId="{405CE40F-43D8-DD49-9726-DAA48907101C}" type="presOf" srcId="{DA31A518-1815-F847-A740-D4B1A9CE7172}" destId="{A75D24F8-A28C-3040-9B7F-2668DA8341CE}" srcOrd="1" destOrd="0" presId="urn:microsoft.com/office/officeart/2005/8/layout/pyramid1"/>
    <dgm:cxn modelId="{D9429711-A1F7-C849-804F-0282F7875E39}" srcId="{AA1261C7-BCF0-F146-ADBC-A55A3FEB67D3}" destId="{C76013C2-4C07-9F40-B524-03BF30FDB2B3}" srcOrd="6" destOrd="0" parTransId="{C4307454-8381-E44C-BDA2-777EF6716039}" sibTransId="{28F67594-F609-D148-87F0-E15730C64927}"/>
    <dgm:cxn modelId="{B458DD25-F6CC-6B43-A9BA-A141E13DF40A}" type="presOf" srcId="{8734A922-F92C-264A-98FC-2DA5402AA941}" destId="{B686DA2C-2332-B642-B964-731BB3E0C057}" srcOrd="0" destOrd="0" presId="urn:microsoft.com/office/officeart/2005/8/layout/pyramid1"/>
    <dgm:cxn modelId="{56821238-4EDF-4D4A-A400-E0AA6EA1CBBD}" type="presOf" srcId="{C76013C2-4C07-9F40-B524-03BF30FDB2B3}" destId="{7106F99B-5D3D-7545-AE69-CA9471C46989}" srcOrd="1" destOrd="0" presId="urn:microsoft.com/office/officeart/2005/8/layout/pyramid1"/>
    <dgm:cxn modelId="{6B60003B-C1DA-744D-B078-0CAC5D3BBFA8}" type="presOf" srcId="{DDB993D8-A67C-554F-B878-D6436563E5F8}" destId="{5A0E825D-12AD-3045-BAFD-5529207B7981}" srcOrd="0" destOrd="0" presId="urn:microsoft.com/office/officeart/2005/8/layout/pyramid1"/>
    <dgm:cxn modelId="{01181F46-8750-6141-AFD9-EB12FF8B2192}" type="presOf" srcId="{AA1261C7-BCF0-F146-ADBC-A55A3FEB67D3}" destId="{812042C6-C560-B04A-92B6-C7A7D5E029F8}" srcOrd="0" destOrd="0" presId="urn:microsoft.com/office/officeart/2005/8/layout/pyramid1"/>
    <dgm:cxn modelId="{E6F54C4E-BA67-B74F-BA32-80360D3C3D8E}" srcId="{AA1261C7-BCF0-F146-ADBC-A55A3FEB67D3}" destId="{DDB993D8-A67C-554F-B878-D6436563E5F8}" srcOrd="4" destOrd="0" parTransId="{890C15EF-50A2-DD4B-97CB-429D35B3283D}" sibTransId="{8A23D596-65C1-464A-985C-CE33950D85B3}"/>
    <dgm:cxn modelId="{F7966C61-0976-7044-AFAC-3BA21735B551}" type="presOf" srcId="{E1BFEED8-D680-A240-8A41-1D819AC1D5C5}" destId="{51DE80EE-1931-5546-8C55-7E6CFE915700}" srcOrd="1" destOrd="0" presId="urn:microsoft.com/office/officeart/2005/8/layout/pyramid1"/>
    <dgm:cxn modelId="{E63F6562-F31C-2C45-BE82-9CF6C3F47D3E}" srcId="{AA1261C7-BCF0-F146-ADBC-A55A3FEB67D3}" destId="{DA31A518-1815-F847-A740-D4B1A9CE7172}" srcOrd="5" destOrd="0" parTransId="{14E57E0A-1AF5-B446-89EA-B2A9E134A9E1}" sibTransId="{126C15D1-127A-AA46-BF90-0000DE0AE224}"/>
    <dgm:cxn modelId="{5F110867-C2F3-A644-BE86-A5DD9E3F94AC}" type="presOf" srcId="{2DECA90B-013F-7C45-A86C-2449C7A81C52}" destId="{4D9A981C-8E9F-A542-BC12-D560E523C036}" srcOrd="0" destOrd="0" presId="urn:microsoft.com/office/officeart/2005/8/layout/pyramid1"/>
    <dgm:cxn modelId="{40950371-9B2D-5543-91F1-D53CD063CBDB}" type="presOf" srcId="{E1BFEED8-D680-A240-8A41-1D819AC1D5C5}" destId="{6D3571E4-CA32-004A-9EB2-F2BE643C7291}" srcOrd="0" destOrd="0" presId="urn:microsoft.com/office/officeart/2005/8/layout/pyramid1"/>
    <dgm:cxn modelId="{17808E71-4709-9644-95E7-8D58A5ABBB85}" srcId="{AA1261C7-BCF0-F146-ADBC-A55A3FEB67D3}" destId="{E1BFEED8-D680-A240-8A41-1D819AC1D5C5}" srcOrd="2" destOrd="0" parTransId="{1AD4EE2F-704F-FD48-A354-B5D3F1114891}" sibTransId="{DE361DB2-0387-134D-BF6C-B0229779B4EE}"/>
    <dgm:cxn modelId="{20B97A98-0B0F-3D49-A919-7457F69C670D}" type="presOf" srcId="{2DECA90B-013F-7C45-A86C-2449C7A81C52}" destId="{173ACFE7-B1CA-5640-B4B7-F7F94EA958C2}" srcOrd="1" destOrd="0" presId="urn:microsoft.com/office/officeart/2005/8/layout/pyramid1"/>
    <dgm:cxn modelId="{12CF439C-15FA-C740-8489-FACB89822A6A}" srcId="{AA1261C7-BCF0-F146-ADBC-A55A3FEB67D3}" destId="{0DBAC529-19D4-D44C-A821-35AF37A42D0B}" srcOrd="3" destOrd="0" parTransId="{75E5CD94-127D-9A45-A98F-5A86A2280C31}" sibTransId="{E7BBC197-9E7D-C442-B2CC-4FF57B1E3BF9}"/>
    <dgm:cxn modelId="{E478A7C0-5926-DA42-B622-BF5A97D780EF}" srcId="{AA1261C7-BCF0-F146-ADBC-A55A3FEB67D3}" destId="{8734A922-F92C-264A-98FC-2DA5402AA941}" srcOrd="0" destOrd="0" parTransId="{3652ED08-93C7-5A41-868A-FA96C212ECC4}" sibTransId="{C43D4D42-663E-0F42-BF31-78BAA1AA54FF}"/>
    <dgm:cxn modelId="{E94CB6C8-2C3D-C643-9506-5D86E80E8F40}" type="presOf" srcId="{0DBAC529-19D4-D44C-A821-35AF37A42D0B}" destId="{87A3B255-C698-0748-A267-E63BD013403C}" srcOrd="0" destOrd="0" presId="urn:microsoft.com/office/officeart/2005/8/layout/pyramid1"/>
    <dgm:cxn modelId="{662F39E1-4C45-344D-BC7E-95BA2672905F}" type="presOf" srcId="{8734A922-F92C-264A-98FC-2DA5402AA941}" destId="{8098C6EC-802B-1145-92D9-7838D67E507B}" srcOrd="1" destOrd="0" presId="urn:microsoft.com/office/officeart/2005/8/layout/pyramid1"/>
    <dgm:cxn modelId="{D17D92E9-68A4-A34D-B583-3C0A5BDFBC13}" type="presOf" srcId="{DDB993D8-A67C-554F-B878-D6436563E5F8}" destId="{A8F8B572-03BA-BD42-9363-68D3963684D4}" srcOrd="1" destOrd="0" presId="urn:microsoft.com/office/officeart/2005/8/layout/pyramid1"/>
    <dgm:cxn modelId="{FF0ECAEA-088A-1744-AD8A-8E980969D285}" type="presOf" srcId="{DA31A518-1815-F847-A740-D4B1A9CE7172}" destId="{448A8F3C-1732-CB4D-BFB5-59A96C1BBFB8}" srcOrd="0" destOrd="0" presId="urn:microsoft.com/office/officeart/2005/8/layout/pyramid1"/>
    <dgm:cxn modelId="{0DBCF7ED-AF84-AE46-8C9C-067BA8C96F4B}" type="presOf" srcId="{C76013C2-4C07-9F40-B524-03BF30FDB2B3}" destId="{159332CC-07AF-5048-A776-9B051E637F8C}" srcOrd="0" destOrd="0" presId="urn:microsoft.com/office/officeart/2005/8/layout/pyramid1"/>
    <dgm:cxn modelId="{6684E2EE-02D9-304B-8F04-291A6F41DE34}" type="presOf" srcId="{0DBAC529-19D4-D44C-A821-35AF37A42D0B}" destId="{0D7A278B-EF5D-C346-B294-EDFA0CEA417D}" srcOrd="1" destOrd="0" presId="urn:microsoft.com/office/officeart/2005/8/layout/pyramid1"/>
    <dgm:cxn modelId="{AF4EF691-09E9-FE41-A579-8F32E7E95538}" type="presParOf" srcId="{812042C6-C560-B04A-92B6-C7A7D5E029F8}" destId="{ECF8A7C7-3767-A441-A211-95E9AF664E06}" srcOrd="0" destOrd="0" presId="urn:microsoft.com/office/officeart/2005/8/layout/pyramid1"/>
    <dgm:cxn modelId="{B0CE2E4F-3E94-5842-AFCA-46875D4CA67D}" type="presParOf" srcId="{ECF8A7C7-3767-A441-A211-95E9AF664E06}" destId="{B686DA2C-2332-B642-B964-731BB3E0C057}" srcOrd="0" destOrd="0" presId="urn:microsoft.com/office/officeart/2005/8/layout/pyramid1"/>
    <dgm:cxn modelId="{9C032901-69CE-4743-AAA3-BB455E39B393}" type="presParOf" srcId="{ECF8A7C7-3767-A441-A211-95E9AF664E06}" destId="{8098C6EC-802B-1145-92D9-7838D67E507B}" srcOrd="1" destOrd="0" presId="urn:microsoft.com/office/officeart/2005/8/layout/pyramid1"/>
    <dgm:cxn modelId="{E5CEB8DB-9E01-F244-9C2B-B19DC07BAD17}" type="presParOf" srcId="{812042C6-C560-B04A-92B6-C7A7D5E029F8}" destId="{20C435E8-27FE-A045-AE00-58280F12F5FD}" srcOrd="1" destOrd="0" presId="urn:microsoft.com/office/officeart/2005/8/layout/pyramid1"/>
    <dgm:cxn modelId="{F06B7541-B55E-9C44-9B85-0707CB498EFC}" type="presParOf" srcId="{20C435E8-27FE-A045-AE00-58280F12F5FD}" destId="{4D9A981C-8E9F-A542-BC12-D560E523C036}" srcOrd="0" destOrd="0" presId="urn:microsoft.com/office/officeart/2005/8/layout/pyramid1"/>
    <dgm:cxn modelId="{04386C60-DDD5-4B44-8F14-19BDA69521A2}" type="presParOf" srcId="{20C435E8-27FE-A045-AE00-58280F12F5FD}" destId="{173ACFE7-B1CA-5640-B4B7-F7F94EA958C2}" srcOrd="1" destOrd="0" presId="urn:microsoft.com/office/officeart/2005/8/layout/pyramid1"/>
    <dgm:cxn modelId="{D04281D2-85A0-BA42-9B01-E0B026CEA6B2}" type="presParOf" srcId="{812042C6-C560-B04A-92B6-C7A7D5E029F8}" destId="{51C555EE-E566-5349-A8E2-0F8257FC6111}" srcOrd="2" destOrd="0" presId="urn:microsoft.com/office/officeart/2005/8/layout/pyramid1"/>
    <dgm:cxn modelId="{EB423FE8-2CEC-0244-A23B-9003B3070F63}" type="presParOf" srcId="{51C555EE-E566-5349-A8E2-0F8257FC6111}" destId="{6D3571E4-CA32-004A-9EB2-F2BE643C7291}" srcOrd="0" destOrd="0" presId="urn:microsoft.com/office/officeart/2005/8/layout/pyramid1"/>
    <dgm:cxn modelId="{BDBEED6C-5B83-D046-B454-4E678190CBE1}" type="presParOf" srcId="{51C555EE-E566-5349-A8E2-0F8257FC6111}" destId="{51DE80EE-1931-5546-8C55-7E6CFE915700}" srcOrd="1" destOrd="0" presId="urn:microsoft.com/office/officeart/2005/8/layout/pyramid1"/>
    <dgm:cxn modelId="{088A5A51-267F-3542-B6CD-07BAD9E6F5E3}" type="presParOf" srcId="{812042C6-C560-B04A-92B6-C7A7D5E029F8}" destId="{AFE072A8-A774-5F4A-B171-F3DE80D346A9}" srcOrd="3" destOrd="0" presId="urn:microsoft.com/office/officeart/2005/8/layout/pyramid1"/>
    <dgm:cxn modelId="{EB08CB42-0B09-DF4B-8DB5-7446093B28E3}" type="presParOf" srcId="{AFE072A8-A774-5F4A-B171-F3DE80D346A9}" destId="{87A3B255-C698-0748-A267-E63BD013403C}" srcOrd="0" destOrd="0" presId="urn:microsoft.com/office/officeart/2005/8/layout/pyramid1"/>
    <dgm:cxn modelId="{F48662AB-C7D5-2543-9116-AC4711296968}" type="presParOf" srcId="{AFE072A8-A774-5F4A-B171-F3DE80D346A9}" destId="{0D7A278B-EF5D-C346-B294-EDFA0CEA417D}" srcOrd="1" destOrd="0" presId="urn:microsoft.com/office/officeart/2005/8/layout/pyramid1"/>
    <dgm:cxn modelId="{0C1A9B97-F5A7-804A-9089-5C0625138FB5}" type="presParOf" srcId="{812042C6-C560-B04A-92B6-C7A7D5E029F8}" destId="{DB7CAF56-9268-BE40-911C-B6453C2A4000}" srcOrd="4" destOrd="0" presId="urn:microsoft.com/office/officeart/2005/8/layout/pyramid1"/>
    <dgm:cxn modelId="{09F7FB59-3743-414A-9D18-A610BA99B552}" type="presParOf" srcId="{DB7CAF56-9268-BE40-911C-B6453C2A4000}" destId="{5A0E825D-12AD-3045-BAFD-5529207B7981}" srcOrd="0" destOrd="0" presId="urn:microsoft.com/office/officeart/2005/8/layout/pyramid1"/>
    <dgm:cxn modelId="{E34D2967-FEBB-944A-BC18-91DA83446559}" type="presParOf" srcId="{DB7CAF56-9268-BE40-911C-B6453C2A4000}" destId="{A8F8B572-03BA-BD42-9363-68D3963684D4}" srcOrd="1" destOrd="0" presId="urn:microsoft.com/office/officeart/2005/8/layout/pyramid1"/>
    <dgm:cxn modelId="{E227E898-1159-C149-BBD1-A3B4732DEE8A}" type="presParOf" srcId="{812042C6-C560-B04A-92B6-C7A7D5E029F8}" destId="{0619BEBC-500E-554A-8AC3-6C0186C3F539}" srcOrd="5" destOrd="0" presId="urn:microsoft.com/office/officeart/2005/8/layout/pyramid1"/>
    <dgm:cxn modelId="{52904E32-9915-9547-B325-127D73DE4ED5}" type="presParOf" srcId="{0619BEBC-500E-554A-8AC3-6C0186C3F539}" destId="{448A8F3C-1732-CB4D-BFB5-59A96C1BBFB8}" srcOrd="0" destOrd="0" presId="urn:microsoft.com/office/officeart/2005/8/layout/pyramid1"/>
    <dgm:cxn modelId="{1F043045-9EEF-AC4D-A36F-306B8A13B474}" type="presParOf" srcId="{0619BEBC-500E-554A-8AC3-6C0186C3F539}" destId="{A75D24F8-A28C-3040-9B7F-2668DA8341CE}" srcOrd="1" destOrd="0" presId="urn:microsoft.com/office/officeart/2005/8/layout/pyramid1"/>
    <dgm:cxn modelId="{E5E08B04-03C7-C84D-91E2-077B1F83D02E}" type="presParOf" srcId="{812042C6-C560-B04A-92B6-C7A7D5E029F8}" destId="{EB5759EE-6964-9845-ACA3-6E7F0A35F8AE}" srcOrd="6" destOrd="0" presId="urn:microsoft.com/office/officeart/2005/8/layout/pyramid1"/>
    <dgm:cxn modelId="{55E932E0-475B-164B-95EF-6B84B10341F4}" type="presParOf" srcId="{EB5759EE-6964-9845-ACA3-6E7F0A35F8AE}" destId="{159332CC-07AF-5048-A776-9B051E637F8C}" srcOrd="0" destOrd="0" presId="urn:microsoft.com/office/officeart/2005/8/layout/pyramid1"/>
    <dgm:cxn modelId="{00714F26-1DF1-3345-A4E5-0FED8133A7E0}" type="presParOf" srcId="{EB5759EE-6964-9845-ACA3-6E7F0A35F8AE}" destId="{7106F99B-5D3D-7545-AE69-CA9471C4698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3C99B-B023-DC47-859C-5E0B511C9126}"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F34574B0-DCAA-4D43-A988-4F57349D2E21}">
      <dgm:prSet phldrT="[Text]"/>
      <dgm:spPr/>
      <dgm:t>
        <a:bodyPr/>
        <a:lstStyle/>
        <a:p>
          <a:r>
            <a:rPr lang="en-US" dirty="0">
              <a:solidFill>
                <a:schemeClr val="bg1"/>
              </a:solidFill>
            </a:rPr>
            <a:t>Don’t live for the here and now</a:t>
          </a:r>
        </a:p>
      </dgm:t>
    </dgm:pt>
    <dgm:pt modelId="{C225B041-E8D1-6C48-BC12-3281BDC6FBEB}" type="parTrans" cxnId="{E4703BF7-B186-3E40-A21C-358079CE1CE2}">
      <dgm:prSet/>
      <dgm:spPr/>
      <dgm:t>
        <a:bodyPr/>
        <a:lstStyle/>
        <a:p>
          <a:endParaRPr lang="en-US"/>
        </a:p>
      </dgm:t>
    </dgm:pt>
    <dgm:pt modelId="{6F9A7484-D363-A345-B35A-4098A55D42E8}" type="sibTrans" cxnId="{E4703BF7-B186-3E40-A21C-358079CE1CE2}">
      <dgm:prSet/>
      <dgm:spPr/>
      <dgm:t>
        <a:bodyPr/>
        <a:lstStyle/>
        <a:p>
          <a:endParaRPr lang="en-US"/>
        </a:p>
      </dgm:t>
    </dgm:pt>
    <dgm:pt modelId="{6636B4CA-92F9-EB4D-BC2C-59D8DF13DA8F}">
      <dgm:prSet phldrT="[Text]"/>
      <dgm:spPr/>
      <dgm:t>
        <a:bodyPr/>
        <a:lstStyle/>
        <a:p>
          <a:r>
            <a:rPr lang="en-US" dirty="0">
              <a:solidFill>
                <a:schemeClr val="bg1"/>
              </a:solidFill>
            </a:rPr>
            <a:t>Personal responsibility</a:t>
          </a:r>
        </a:p>
      </dgm:t>
    </dgm:pt>
    <dgm:pt modelId="{374517D6-6C0C-0A46-AD49-238895284FE6}" type="sibTrans" cxnId="{9C7A0485-8500-7C43-A014-5F713B8E0618}">
      <dgm:prSet/>
      <dgm:spPr/>
      <dgm:t>
        <a:bodyPr/>
        <a:lstStyle/>
        <a:p>
          <a:endParaRPr lang="en-US"/>
        </a:p>
      </dgm:t>
    </dgm:pt>
    <dgm:pt modelId="{F98F5939-8626-AF40-BDB1-7C56159E1002}" type="parTrans" cxnId="{9C7A0485-8500-7C43-A014-5F713B8E0618}">
      <dgm:prSet/>
      <dgm:spPr/>
      <dgm:t>
        <a:bodyPr/>
        <a:lstStyle/>
        <a:p>
          <a:endParaRPr lang="en-US"/>
        </a:p>
      </dgm:t>
    </dgm:pt>
    <dgm:pt modelId="{9EFAB577-7BDB-EF4F-A5E9-5913F1FA09A7}">
      <dgm:prSet phldrT="[Text]"/>
      <dgm:spPr/>
      <dgm:t>
        <a:bodyPr/>
        <a:lstStyle/>
        <a:p>
          <a:r>
            <a:rPr lang="en-US" dirty="0">
              <a:solidFill>
                <a:schemeClr val="bg1"/>
              </a:solidFill>
            </a:rPr>
            <a:t>Faithful in the here and now</a:t>
          </a:r>
        </a:p>
      </dgm:t>
    </dgm:pt>
    <dgm:pt modelId="{FA18A6B2-BFC3-264D-A7E2-C4D184F2B66B}" type="sibTrans" cxnId="{60E85676-6186-DA48-9C2E-A91247C0F60D}">
      <dgm:prSet/>
      <dgm:spPr/>
      <dgm:t>
        <a:bodyPr/>
        <a:lstStyle/>
        <a:p>
          <a:endParaRPr lang="en-US"/>
        </a:p>
      </dgm:t>
    </dgm:pt>
    <dgm:pt modelId="{35A313FF-F383-6F4E-91CB-489EDD2681D1}" type="parTrans" cxnId="{60E85676-6186-DA48-9C2E-A91247C0F60D}">
      <dgm:prSet/>
      <dgm:spPr/>
      <dgm:t>
        <a:bodyPr/>
        <a:lstStyle/>
        <a:p>
          <a:endParaRPr lang="en-US"/>
        </a:p>
      </dgm:t>
    </dgm:pt>
    <dgm:pt modelId="{CB536C08-ECE6-E545-9230-7DBF531A9B40}">
      <dgm:prSet/>
      <dgm:spPr/>
      <dgm:t>
        <a:bodyPr/>
        <a:lstStyle/>
        <a:p>
          <a:r>
            <a:rPr lang="en-US" dirty="0">
              <a:solidFill>
                <a:schemeClr val="bg1"/>
              </a:solidFill>
            </a:rPr>
            <a:t>Thrive</a:t>
          </a:r>
        </a:p>
      </dgm:t>
    </dgm:pt>
    <dgm:pt modelId="{48A7EF6E-6345-194B-BE43-E50BC0D97D3E}" type="parTrans" cxnId="{E89260A7-8556-8A4E-B118-A0F3D4146306}">
      <dgm:prSet/>
      <dgm:spPr/>
      <dgm:t>
        <a:bodyPr/>
        <a:lstStyle/>
        <a:p>
          <a:endParaRPr lang="en-US"/>
        </a:p>
      </dgm:t>
    </dgm:pt>
    <dgm:pt modelId="{00B78CC2-FC16-294A-8E68-F50EA63D3212}" type="sibTrans" cxnId="{E89260A7-8556-8A4E-B118-A0F3D4146306}">
      <dgm:prSet/>
      <dgm:spPr/>
      <dgm:t>
        <a:bodyPr/>
        <a:lstStyle/>
        <a:p>
          <a:endParaRPr lang="en-US"/>
        </a:p>
      </dgm:t>
    </dgm:pt>
    <dgm:pt modelId="{69417E82-F3A9-6D4E-9E6E-48D20B49B49F}">
      <dgm:prSet/>
      <dgm:spPr/>
      <dgm:t>
        <a:bodyPr/>
        <a:lstStyle/>
        <a:p>
          <a:r>
            <a:rPr lang="en-US" dirty="0">
              <a:solidFill>
                <a:schemeClr val="bg1"/>
              </a:solidFill>
            </a:rPr>
            <a:t>Suffer</a:t>
          </a:r>
        </a:p>
      </dgm:t>
    </dgm:pt>
    <dgm:pt modelId="{9B4332DF-0031-5C4F-8F43-59765FB15996}" type="parTrans" cxnId="{3BFDBB5A-6D2B-7C42-966C-2CB94EB3809E}">
      <dgm:prSet/>
      <dgm:spPr/>
      <dgm:t>
        <a:bodyPr/>
        <a:lstStyle/>
        <a:p>
          <a:endParaRPr lang="en-US"/>
        </a:p>
      </dgm:t>
    </dgm:pt>
    <dgm:pt modelId="{E4565544-2DA6-994E-9C1B-DB31FFEA0BF1}" type="sibTrans" cxnId="{3BFDBB5A-6D2B-7C42-966C-2CB94EB3809E}">
      <dgm:prSet/>
      <dgm:spPr/>
      <dgm:t>
        <a:bodyPr/>
        <a:lstStyle/>
        <a:p>
          <a:endParaRPr lang="en-US"/>
        </a:p>
      </dgm:t>
    </dgm:pt>
    <dgm:pt modelId="{D8BBDCF2-0ADE-5F4D-BC0B-AAEE5B6B1D0B}">
      <dgm:prSet phldrT="[Text]"/>
      <dgm:spPr/>
      <dgm:t>
        <a:bodyPr/>
        <a:lstStyle/>
        <a:p>
          <a:r>
            <a:rPr lang="en-US" dirty="0">
              <a:solidFill>
                <a:schemeClr val="bg1"/>
              </a:solidFill>
            </a:rPr>
            <a:t>Live in Community</a:t>
          </a:r>
        </a:p>
      </dgm:t>
    </dgm:pt>
    <dgm:pt modelId="{7C55D863-6D0C-5E42-BE32-F9ABB4052732}" type="sibTrans" cxnId="{BDCA53A3-2D2E-7B49-81F3-6C0BF633439F}">
      <dgm:prSet/>
      <dgm:spPr/>
      <dgm:t>
        <a:bodyPr/>
        <a:lstStyle/>
        <a:p>
          <a:endParaRPr lang="en-US"/>
        </a:p>
      </dgm:t>
    </dgm:pt>
    <dgm:pt modelId="{89D51093-2702-404A-938F-0270B5B5E7EA}" type="parTrans" cxnId="{BDCA53A3-2D2E-7B49-81F3-6C0BF633439F}">
      <dgm:prSet/>
      <dgm:spPr/>
      <dgm:t>
        <a:bodyPr/>
        <a:lstStyle/>
        <a:p>
          <a:endParaRPr lang="en-US"/>
        </a:p>
      </dgm:t>
    </dgm:pt>
    <dgm:pt modelId="{E966B0A5-B9AB-CC45-A244-3DB126634F6A}">
      <dgm:prSet phldrT="[Text]" custT="1"/>
      <dgm:spPr/>
      <dgm:t>
        <a:bodyPr/>
        <a:lstStyle/>
        <a:p>
          <a:endParaRPr lang="en-US" sz="2000" dirty="0">
            <a:solidFill>
              <a:schemeClr val="bg1"/>
            </a:solidFill>
          </a:endParaRPr>
        </a:p>
      </dgm:t>
    </dgm:pt>
    <dgm:pt modelId="{4AD71126-8338-1A4F-B7AA-93F940F5A1D3}" type="sibTrans" cxnId="{C16B8D11-F865-594A-BAEB-9518E8C82E54}">
      <dgm:prSet/>
      <dgm:spPr/>
      <dgm:t>
        <a:bodyPr/>
        <a:lstStyle/>
        <a:p>
          <a:endParaRPr lang="en-US"/>
        </a:p>
      </dgm:t>
    </dgm:pt>
    <dgm:pt modelId="{388186F9-EEEC-8847-8130-D32D248401AB}" type="parTrans" cxnId="{C16B8D11-F865-594A-BAEB-9518E8C82E54}">
      <dgm:prSet/>
      <dgm:spPr/>
      <dgm:t>
        <a:bodyPr/>
        <a:lstStyle/>
        <a:p>
          <a:endParaRPr lang="en-US"/>
        </a:p>
      </dgm:t>
    </dgm:pt>
    <dgm:pt modelId="{F0B2AD17-FCBD-ED4B-8498-6C363BF84172}">
      <dgm:prSet phldrT="[Text]" custT="1"/>
      <dgm:spPr/>
      <dgm:t>
        <a:bodyPr/>
        <a:lstStyle/>
        <a:p>
          <a:endParaRPr lang="en-US" sz="2000" dirty="0">
            <a:solidFill>
              <a:schemeClr val="bg1"/>
            </a:solidFill>
          </a:endParaRPr>
        </a:p>
      </dgm:t>
    </dgm:pt>
    <dgm:pt modelId="{70D48CDA-B162-5D48-9FFA-8ED5DD7914AA}" type="sibTrans" cxnId="{0C79E3DE-0649-604C-924E-54D3D03619BB}">
      <dgm:prSet/>
      <dgm:spPr/>
      <dgm:t>
        <a:bodyPr/>
        <a:lstStyle/>
        <a:p>
          <a:endParaRPr lang="en-US"/>
        </a:p>
      </dgm:t>
    </dgm:pt>
    <dgm:pt modelId="{47626287-5459-6A47-B8F4-7393945E301C}" type="parTrans" cxnId="{0C79E3DE-0649-604C-924E-54D3D03619BB}">
      <dgm:prSet/>
      <dgm:spPr/>
      <dgm:t>
        <a:bodyPr/>
        <a:lstStyle/>
        <a:p>
          <a:endParaRPr lang="en-US"/>
        </a:p>
      </dgm:t>
    </dgm:pt>
    <dgm:pt modelId="{3A7F89CE-08DA-2F4E-82F6-8F0B741F9429}" type="pres">
      <dgm:prSet presAssocID="{66A3C99B-B023-DC47-859C-5E0B511C9126}" presName="outerComposite" presStyleCnt="0">
        <dgm:presLayoutVars>
          <dgm:chMax val="2"/>
          <dgm:animLvl val="lvl"/>
          <dgm:resizeHandles val="exact"/>
        </dgm:presLayoutVars>
      </dgm:prSet>
      <dgm:spPr/>
    </dgm:pt>
    <dgm:pt modelId="{DE6BDCFB-02CD-4E4B-A9A8-6F81F427623E}" type="pres">
      <dgm:prSet presAssocID="{66A3C99B-B023-DC47-859C-5E0B511C9126}" presName="dummyMaxCanvas" presStyleCnt="0"/>
      <dgm:spPr/>
    </dgm:pt>
    <dgm:pt modelId="{3C42D19E-A673-8F45-9DFA-5C4E7775F7E8}" type="pres">
      <dgm:prSet presAssocID="{66A3C99B-B023-DC47-859C-5E0B511C9126}" presName="parentComposite" presStyleCnt="0"/>
      <dgm:spPr/>
    </dgm:pt>
    <dgm:pt modelId="{BCCC59F6-A258-3A4E-891F-5B7EEDF60C56}" type="pres">
      <dgm:prSet presAssocID="{66A3C99B-B023-DC47-859C-5E0B511C9126}" presName="parent1" presStyleLbl="alignAccFollowNode1" presStyleIdx="0" presStyleCnt="4">
        <dgm:presLayoutVars>
          <dgm:chMax val="4"/>
        </dgm:presLayoutVars>
      </dgm:prSet>
      <dgm:spPr/>
    </dgm:pt>
    <dgm:pt modelId="{A461C105-254C-F845-A5D8-8619DD7A5BBD}" type="pres">
      <dgm:prSet presAssocID="{66A3C99B-B023-DC47-859C-5E0B511C9126}" presName="parent2" presStyleLbl="alignAccFollowNode1" presStyleIdx="1" presStyleCnt="4">
        <dgm:presLayoutVars>
          <dgm:chMax val="4"/>
        </dgm:presLayoutVars>
      </dgm:prSet>
      <dgm:spPr/>
    </dgm:pt>
    <dgm:pt modelId="{DC10DC50-E1ED-A144-8553-374C28218D85}" type="pres">
      <dgm:prSet presAssocID="{66A3C99B-B023-DC47-859C-5E0B511C9126}" presName="childrenComposite" presStyleCnt="0"/>
      <dgm:spPr/>
    </dgm:pt>
    <dgm:pt modelId="{68DD6187-CE9F-4046-8EF2-FE6828D841EF}" type="pres">
      <dgm:prSet presAssocID="{66A3C99B-B023-DC47-859C-5E0B511C9126}" presName="dummyMaxCanvas_ChildArea" presStyleCnt="0"/>
      <dgm:spPr/>
    </dgm:pt>
    <dgm:pt modelId="{C9DCFC60-3D22-7946-853F-9D78D9985129}" type="pres">
      <dgm:prSet presAssocID="{66A3C99B-B023-DC47-859C-5E0B511C9126}" presName="fulcrum" presStyleLbl="alignAccFollowNode1" presStyleIdx="2" presStyleCnt="4"/>
      <dgm:spPr/>
    </dgm:pt>
    <dgm:pt modelId="{3AFC501C-EE19-1946-962C-41BFEB3E436A}" type="pres">
      <dgm:prSet presAssocID="{66A3C99B-B023-DC47-859C-5E0B511C9126}" presName="balance_33" presStyleLbl="alignAccFollowNode1" presStyleIdx="3" presStyleCnt="4">
        <dgm:presLayoutVars>
          <dgm:bulletEnabled val="1"/>
        </dgm:presLayoutVars>
      </dgm:prSet>
      <dgm:spPr/>
    </dgm:pt>
    <dgm:pt modelId="{1D2696AF-CC93-9745-8BEC-D7B53D1FBB67}" type="pres">
      <dgm:prSet presAssocID="{66A3C99B-B023-DC47-859C-5E0B511C9126}" presName="right_33_1" presStyleLbl="node1" presStyleIdx="0" presStyleCnt="6">
        <dgm:presLayoutVars>
          <dgm:bulletEnabled val="1"/>
        </dgm:presLayoutVars>
      </dgm:prSet>
      <dgm:spPr/>
    </dgm:pt>
    <dgm:pt modelId="{8E8AF40B-74E1-3446-800E-CB3A6BCED08A}" type="pres">
      <dgm:prSet presAssocID="{66A3C99B-B023-DC47-859C-5E0B511C9126}" presName="right_33_2" presStyleLbl="node1" presStyleIdx="1" presStyleCnt="6">
        <dgm:presLayoutVars>
          <dgm:bulletEnabled val="1"/>
        </dgm:presLayoutVars>
      </dgm:prSet>
      <dgm:spPr/>
    </dgm:pt>
    <dgm:pt modelId="{3D43A9F3-1D5A-2043-B968-19771694D12A}" type="pres">
      <dgm:prSet presAssocID="{66A3C99B-B023-DC47-859C-5E0B511C9126}" presName="right_33_3" presStyleLbl="node1" presStyleIdx="2" presStyleCnt="6">
        <dgm:presLayoutVars>
          <dgm:bulletEnabled val="1"/>
        </dgm:presLayoutVars>
      </dgm:prSet>
      <dgm:spPr/>
    </dgm:pt>
    <dgm:pt modelId="{0567713A-2B6F-0D4A-8349-4D47093FA212}" type="pres">
      <dgm:prSet presAssocID="{66A3C99B-B023-DC47-859C-5E0B511C9126}" presName="left_33_1" presStyleLbl="node1" presStyleIdx="3" presStyleCnt="6">
        <dgm:presLayoutVars>
          <dgm:bulletEnabled val="1"/>
        </dgm:presLayoutVars>
      </dgm:prSet>
      <dgm:spPr/>
    </dgm:pt>
    <dgm:pt modelId="{7BE1F8A7-DDCE-E446-8C1C-7E68D7E5CFB1}" type="pres">
      <dgm:prSet presAssocID="{66A3C99B-B023-DC47-859C-5E0B511C9126}" presName="left_33_2" presStyleLbl="node1" presStyleIdx="4" presStyleCnt="6">
        <dgm:presLayoutVars>
          <dgm:bulletEnabled val="1"/>
        </dgm:presLayoutVars>
      </dgm:prSet>
      <dgm:spPr/>
    </dgm:pt>
    <dgm:pt modelId="{4E70DCF6-A4EB-7E47-B408-7827AE49D649}" type="pres">
      <dgm:prSet presAssocID="{66A3C99B-B023-DC47-859C-5E0B511C9126}" presName="left_33_3" presStyleLbl="node1" presStyleIdx="5" presStyleCnt="6">
        <dgm:presLayoutVars>
          <dgm:bulletEnabled val="1"/>
        </dgm:presLayoutVars>
      </dgm:prSet>
      <dgm:spPr/>
    </dgm:pt>
  </dgm:ptLst>
  <dgm:cxnLst>
    <dgm:cxn modelId="{C16B8D11-F865-594A-BAEB-9518E8C82E54}" srcId="{66A3C99B-B023-DC47-859C-5E0B511C9126}" destId="{E966B0A5-B9AB-CC45-A244-3DB126634F6A}" srcOrd="0" destOrd="0" parTransId="{388186F9-EEEC-8847-8130-D32D248401AB}" sibTransId="{4AD71126-8338-1A4F-B7AA-93F940F5A1D3}"/>
    <dgm:cxn modelId="{3A2A6341-B3D5-E744-94F0-DC5B8FB30357}" type="presOf" srcId="{69417E82-F3A9-6D4E-9E6E-48D20B49B49F}" destId="{8E8AF40B-74E1-3446-800E-CB3A6BCED08A}" srcOrd="0" destOrd="0" presId="urn:microsoft.com/office/officeart/2005/8/layout/balance1"/>
    <dgm:cxn modelId="{1C24ED49-80C1-B74F-835F-347B00BF9345}" type="presOf" srcId="{D8BBDCF2-0ADE-5F4D-BC0B-AAEE5B6B1D0B}" destId="{3D43A9F3-1D5A-2043-B968-19771694D12A}" srcOrd="0" destOrd="0" presId="urn:microsoft.com/office/officeart/2005/8/layout/balance1"/>
    <dgm:cxn modelId="{3BFDBB5A-6D2B-7C42-966C-2CB94EB3809E}" srcId="{F0B2AD17-FCBD-ED4B-8498-6C363BF84172}" destId="{69417E82-F3A9-6D4E-9E6E-48D20B49B49F}" srcOrd="1" destOrd="0" parTransId="{9B4332DF-0031-5C4F-8F43-59765FB15996}" sibTransId="{E4565544-2DA6-994E-9C1B-DB31FFEA0BF1}"/>
    <dgm:cxn modelId="{60E85676-6186-DA48-9C2E-A91247C0F60D}" srcId="{E966B0A5-B9AB-CC45-A244-3DB126634F6A}" destId="{9EFAB577-7BDB-EF4F-A5E9-5913F1FA09A7}" srcOrd="0" destOrd="0" parTransId="{35A313FF-F383-6F4E-91CB-489EDD2681D1}" sibTransId="{FA18A6B2-BFC3-264D-A7E2-C4D184F2B66B}"/>
    <dgm:cxn modelId="{9C7A0485-8500-7C43-A014-5F713B8E0618}" srcId="{E966B0A5-B9AB-CC45-A244-3DB126634F6A}" destId="{6636B4CA-92F9-EB4D-BC2C-59D8DF13DA8F}" srcOrd="2" destOrd="0" parTransId="{F98F5939-8626-AF40-BDB1-7C56159E1002}" sibTransId="{374517D6-6C0C-0A46-AD49-238895284FE6}"/>
    <dgm:cxn modelId="{F056619B-DDEC-0849-95B3-C164176887DD}" type="presOf" srcId="{F0B2AD17-FCBD-ED4B-8498-6C363BF84172}" destId="{A461C105-254C-F845-A5D8-8619DD7A5BBD}" srcOrd="0" destOrd="0" presId="urn:microsoft.com/office/officeart/2005/8/layout/balance1"/>
    <dgm:cxn modelId="{FC77FFA1-196C-C64D-A6C8-D0092614066B}" type="presOf" srcId="{6636B4CA-92F9-EB4D-BC2C-59D8DF13DA8F}" destId="{4E70DCF6-A4EB-7E47-B408-7827AE49D649}" srcOrd="0" destOrd="0" presId="urn:microsoft.com/office/officeart/2005/8/layout/balance1"/>
    <dgm:cxn modelId="{BDCA53A3-2D2E-7B49-81F3-6C0BF633439F}" srcId="{F0B2AD17-FCBD-ED4B-8498-6C363BF84172}" destId="{D8BBDCF2-0ADE-5F4D-BC0B-AAEE5B6B1D0B}" srcOrd="2" destOrd="0" parTransId="{89D51093-2702-404A-938F-0270B5B5E7EA}" sibTransId="{7C55D863-6D0C-5E42-BE32-F9ABB4052732}"/>
    <dgm:cxn modelId="{E89260A7-8556-8A4E-B118-A0F3D4146306}" srcId="{E966B0A5-B9AB-CC45-A244-3DB126634F6A}" destId="{CB536C08-ECE6-E545-9230-7DBF531A9B40}" srcOrd="1" destOrd="0" parTransId="{48A7EF6E-6345-194B-BE43-E50BC0D97D3E}" sibTransId="{00B78CC2-FC16-294A-8E68-F50EA63D3212}"/>
    <dgm:cxn modelId="{BCA42CD0-33F4-CC44-8D8A-A669B38A8251}" type="presOf" srcId="{9EFAB577-7BDB-EF4F-A5E9-5913F1FA09A7}" destId="{0567713A-2B6F-0D4A-8349-4D47093FA212}" srcOrd="0" destOrd="0" presId="urn:microsoft.com/office/officeart/2005/8/layout/balance1"/>
    <dgm:cxn modelId="{89D706DA-1AB5-6C48-80D5-B2D6EFB1E68F}" type="presOf" srcId="{E966B0A5-B9AB-CC45-A244-3DB126634F6A}" destId="{BCCC59F6-A258-3A4E-891F-5B7EEDF60C56}" srcOrd="0" destOrd="0" presId="urn:microsoft.com/office/officeart/2005/8/layout/balance1"/>
    <dgm:cxn modelId="{0C79E3DE-0649-604C-924E-54D3D03619BB}" srcId="{66A3C99B-B023-DC47-859C-5E0B511C9126}" destId="{F0B2AD17-FCBD-ED4B-8498-6C363BF84172}" srcOrd="1" destOrd="0" parTransId="{47626287-5459-6A47-B8F4-7393945E301C}" sibTransId="{70D48CDA-B162-5D48-9FFA-8ED5DD7914AA}"/>
    <dgm:cxn modelId="{B27E61EF-595A-D64F-9B70-F41E4C676384}" type="presOf" srcId="{66A3C99B-B023-DC47-859C-5E0B511C9126}" destId="{3A7F89CE-08DA-2F4E-82F6-8F0B741F9429}" srcOrd="0" destOrd="0" presId="urn:microsoft.com/office/officeart/2005/8/layout/balance1"/>
    <dgm:cxn modelId="{4B97AEF4-0430-0248-AB7C-76763C5F2526}" type="presOf" srcId="{CB536C08-ECE6-E545-9230-7DBF531A9B40}" destId="{7BE1F8A7-DDCE-E446-8C1C-7E68D7E5CFB1}" srcOrd="0" destOrd="0" presId="urn:microsoft.com/office/officeart/2005/8/layout/balance1"/>
    <dgm:cxn modelId="{E4703BF7-B186-3E40-A21C-358079CE1CE2}" srcId="{F0B2AD17-FCBD-ED4B-8498-6C363BF84172}" destId="{F34574B0-DCAA-4D43-A988-4F57349D2E21}" srcOrd="0" destOrd="0" parTransId="{C225B041-E8D1-6C48-BC12-3281BDC6FBEB}" sibTransId="{6F9A7484-D363-A345-B35A-4098A55D42E8}"/>
    <dgm:cxn modelId="{BD4BEBFB-D04B-7342-B420-2128C075274C}" type="presOf" srcId="{F34574B0-DCAA-4D43-A988-4F57349D2E21}" destId="{1D2696AF-CC93-9745-8BEC-D7B53D1FBB67}" srcOrd="0" destOrd="0" presId="urn:microsoft.com/office/officeart/2005/8/layout/balance1"/>
    <dgm:cxn modelId="{B406E676-3D0D-E04E-A19E-E6BB8E2AB76A}" type="presParOf" srcId="{3A7F89CE-08DA-2F4E-82F6-8F0B741F9429}" destId="{DE6BDCFB-02CD-4E4B-A9A8-6F81F427623E}" srcOrd="0" destOrd="0" presId="urn:microsoft.com/office/officeart/2005/8/layout/balance1"/>
    <dgm:cxn modelId="{5772536D-4D09-E448-91E1-D8F2AD7323EF}" type="presParOf" srcId="{3A7F89CE-08DA-2F4E-82F6-8F0B741F9429}" destId="{3C42D19E-A673-8F45-9DFA-5C4E7775F7E8}" srcOrd="1" destOrd="0" presId="urn:microsoft.com/office/officeart/2005/8/layout/balance1"/>
    <dgm:cxn modelId="{F72A8AC3-364D-EA47-B2A7-47A8C17E58BF}" type="presParOf" srcId="{3C42D19E-A673-8F45-9DFA-5C4E7775F7E8}" destId="{BCCC59F6-A258-3A4E-891F-5B7EEDF60C56}" srcOrd="0" destOrd="0" presId="urn:microsoft.com/office/officeart/2005/8/layout/balance1"/>
    <dgm:cxn modelId="{60AA4C83-B063-FC45-84D9-12309F16FA78}" type="presParOf" srcId="{3C42D19E-A673-8F45-9DFA-5C4E7775F7E8}" destId="{A461C105-254C-F845-A5D8-8619DD7A5BBD}" srcOrd="1" destOrd="0" presId="urn:microsoft.com/office/officeart/2005/8/layout/balance1"/>
    <dgm:cxn modelId="{757141D7-61AB-2545-9D65-DE535DD054A3}" type="presParOf" srcId="{3A7F89CE-08DA-2F4E-82F6-8F0B741F9429}" destId="{DC10DC50-E1ED-A144-8553-374C28218D85}" srcOrd="2" destOrd="0" presId="urn:microsoft.com/office/officeart/2005/8/layout/balance1"/>
    <dgm:cxn modelId="{85D9F891-6588-A34C-BF80-D855C5AA2C39}" type="presParOf" srcId="{DC10DC50-E1ED-A144-8553-374C28218D85}" destId="{68DD6187-CE9F-4046-8EF2-FE6828D841EF}" srcOrd="0" destOrd="0" presId="urn:microsoft.com/office/officeart/2005/8/layout/balance1"/>
    <dgm:cxn modelId="{E7F61A53-17EA-F14F-8691-E8B8646141B9}" type="presParOf" srcId="{DC10DC50-E1ED-A144-8553-374C28218D85}" destId="{C9DCFC60-3D22-7946-853F-9D78D9985129}" srcOrd="1" destOrd="0" presId="urn:microsoft.com/office/officeart/2005/8/layout/balance1"/>
    <dgm:cxn modelId="{3D856B0A-B410-F742-AE82-75DE5D38BA22}" type="presParOf" srcId="{DC10DC50-E1ED-A144-8553-374C28218D85}" destId="{3AFC501C-EE19-1946-962C-41BFEB3E436A}" srcOrd="2" destOrd="0" presId="urn:microsoft.com/office/officeart/2005/8/layout/balance1"/>
    <dgm:cxn modelId="{1776F9D3-EEEC-2D47-81EB-C2815C23A817}" type="presParOf" srcId="{DC10DC50-E1ED-A144-8553-374C28218D85}" destId="{1D2696AF-CC93-9745-8BEC-D7B53D1FBB67}" srcOrd="3" destOrd="0" presId="urn:microsoft.com/office/officeart/2005/8/layout/balance1"/>
    <dgm:cxn modelId="{7DB261E3-2500-9B4B-989A-21C7A711A0E3}" type="presParOf" srcId="{DC10DC50-E1ED-A144-8553-374C28218D85}" destId="{8E8AF40B-74E1-3446-800E-CB3A6BCED08A}" srcOrd="4" destOrd="0" presId="urn:microsoft.com/office/officeart/2005/8/layout/balance1"/>
    <dgm:cxn modelId="{094D6EC2-CA5B-0649-8333-42F16A4B3502}" type="presParOf" srcId="{DC10DC50-E1ED-A144-8553-374C28218D85}" destId="{3D43A9F3-1D5A-2043-B968-19771694D12A}" srcOrd="5" destOrd="0" presId="urn:microsoft.com/office/officeart/2005/8/layout/balance1"/>
    <dgm:cxn modelId="{535BE482-91C7-B947-8068-1C622850264E}" type="presParOf" srcId="{DC10DC50-E1ED-A144-8553-374C28218D85}" destId="{0567713A-2B6F-0D4A-8349-4D47093FA212}" srcOrd="6" destOrd="0" presId="urn:microsoft.com/office/officeart/2005/8/layout/balance1"/>
    <dgm:cxn modelId="{D79FFE03-0BF6-F145-A042-467BA5F272A1}" type="presParOf" srcId="{DC10DC50-E1ED-A144-8553-374C28218D85}" destId="{7BE1F8A7-DDCE-E446-8C1C-7E68D7E5CFB1}" srcOrd="7" destOrd="0" presId="urn:microsoft.com/office/officeart/2005/8/layout/balance1"/>
    <dgm:cxn modelId="{3CDF53EC-B4B1-714D-82B9-67B284CF0D63}" type="presParOf" srcId="{DC10DC50-E1ED-A144-8553-374C28218D85}" destId="{4E70DCF6-A4EB-7E47-B408-7827AE49D649}"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A3C99B-B023-DC47-859C-5E0B511C9126}"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F34574B0-DCAA-4D43-A988-4F57349D2E21}">
      <dgm:prSet phldrT="[Text]"/>
      <dgm:spPr/>
      <dgm:t>
        <a:bodyPr/>
        <a:lstStyle/>
        <a:p>
          <a:r>
            <a:rPr lang="en-US" dirty="0">
              <a:solidFill>
                <a:schemeClr val="bg1"/>
              </a:solidFill>
            </a:rPr>
            <a:t>Don’t live for the here and now</a:t>
          </a:r>
        </a:p>
      </dgm:t>
    </dgm:pt>
    <dgm:pt modelId="{C225B041-E8D1-6C48-BC12-3281BDC6FBEB}" type="parTrans" cxnId="{E4703BF7-B186-3E40-A21C-358079CE1CE2}">
      <dgm:prSet/>
      <dgm:spPr/>
      <dgm:t>
        <a:bodyPr/>
        <a:lstStyle/>
        <a:p>
          <a:endParaRPr lang="en-US"/>
        </a:p>
      </dgm:t>
    </dgm:pt>
    <dgm:pt modelId="{6F9A7484-D363-A345-B35A-4098A55D42E8}" type="sibTrans" cxnId="{E4703BF7-B186-3E40-A21C-358079CE1CE2}">
      <dgm:prSet/>
      <dgm:spPr/>
      <dgm:t>
        <a:bodyPr/>
        <a:lstStyle/>
        <a:p>
          <a:endParaRPr lang="en-US"/>
        </a:p>
      </dgm:t>
    </dgm:pt>
    <dgm:pt modelId="{6636B4CA-92F9-EB4D-BC2C-59D8DF13DA8F}">
      <dgm:prSet phldrT="[Text]"/>
      <dgm:spPr/>
      <dgm:t>
        <a:bodyPr/>
        <a:lstStyle/>
        <a:p>
          <a:r>
            <a:rPr lang="en-US" dirty="0">
              <a:solidFill>
                <a:schemeClr val="bg1"/>
              </a:solidFill>
            </a:rPr>
            <a:t>Personal responsibility</a:t>
          </a:r>
        </a:p>
      </dgm:t>
    </dgm:pt>
    <dgm:pt modelId="{374517D6-6C0C-0A46-AD49-238895284FE6}" type="sibTrans" cxnId="{9C7A0485-8500-7C43-A014-5F713B8E0618}">
      <dgm:prSet/>
      <dgm:spPr/>
      <dgm:t>
        <a:bodyPr/>
        <a:lstStyle/>
        <a:p>
          <a:endParaRPr lang="en-US"/>
        </a:p>
      </dgm:t>
    </dgm:pt>
    <dgm:pt modelId="{F98F5939-8626-AF40-BDB1-7C56159E1002}" type="parTrans" cxnId="{9C7A0485-8500-7C43-A014-5F713B8E0618}">
      <dgm:prSet/>
      <dgm:spPr/>
      <dgm:t>
        <a:bodyPr/>
        <a:lstStyle/>
        <a:p>
          <a:endParaRPr lang="en-US"/>
        </a:p>
      </dgm:t>
    </dgm:pt>
    <dgm:pt modelId="{9EFAB577-7BDB-EF4F-A5E9-5913F1FA09A7}">
      <dgm:prSet phldrT="[Text]"/>
      <dgm:spPr/>
      <dgm:t>
        <a:bodyPr/>
        <a:lstStyle/>
        <a:p>
          <a:r>
            <a:rPr lang="en-US" dirty="0">
              <a:solidFill>
                <a:schemeClr val="bg1"/>
              </a:solidFill>
            </a:rPr>
            <a:t>Faithful in the here and now</a:t>
          </a:r>
        </a:p>
      </dgm:t>
    </dgm:pt>
    <dgm:pt modelId="{FA18A6B2-BFC3-264D-A7E2-C4D184F2B66B}" type="sibTrans" cxnId="{60E85676-6186-DA48-9C2E-A91247C0F60D}">
      <dgm:prSet/>
      <dgm:spPr/>
      <dgm:t>
        <a:bodyPr/>
        <a:lstStyle/>
        <a:p>
          <a:endParaRPr lang="en-US"/>
        </a:p>
      </dgm:t>
    </dgm:pt>
    <dgm:pt modelId="{35A313FF-F383-6F4E-91CB-489EDD2681D1}" type="parTrans" cxnId="{60E85676-6186-DA48-9C2E-A91247C0F60D}">
      <dgm:prSet/>
      <dgm:spPr/>
      <dgm:t>
        <a:bodyPr/>
        <a:lstStyle/>
        <a:p>
          <a:endParaRPr lang="en-US"/>
        </a:p>
      </dgm:t>
    </dgm:pt>
    <dgm:pt modelId="{CB536C08-ECE6-E545-9230-7DBF531A9B40}">
      <dgm:prSet/>
      <dgm:spPr/>
      <dgm:t>
        <a:bodyPr/>
        <a:lstStyle/>
        <a:p>
          <a:r>
            <a:rPr lang="en-US" dirty="0">
              <a:solidFill>
                <a:schemeClr val="bg1"/>
              </a:solidFill>
            </a:rPr>
            <a:t>Thrive</a:t>
          </a:r>
        </a:p>
      </dgm:t>
    </dgm:pt>
    <dgm:pt modelId="{48A7EF6E-6345-194B-BE43-E50BC0D97D3E}" type="parTrans" cxnId="{E89260A7-8556-8A4E-B118-A0F3D4146306}">
      <dgm:prSet/>
      <dgm:spPr/>
      <dgm:t>
        <a:bodyPr/>
        <a:lstStyle/>
        <a:p>
          <a:endParaRPr lang="en-US"/>
        </a:p>
      </dgm:t>
    </dgm:pt>
    <dgm:pt modelId="{00B78CC2-FC16-294A-8E68-F50EA63D3212}" type="sibTrans" cxnId="{E89260A7-8556-8A4E-B118-A0F3D4146306}">
      <dgm:prSet/>
      <dgm:spPr/>
      <dgm:t>
        <a:bodyPr/>
        <a:lstStyle/>
        <a:p>
          <a:endParaRPr lang="en-US"/>
        </a:p>
      </dgm:t>
    </dgm:pt>
    <dgm:pt modelId="{69417E82-F3A9-6D4E-9E6E-48D20B49B49F}">
      <dgm:prSet/>
      <dgm:spPr/>
      <dgm:t>
        <a:bodyPr/>
        <a:lstStyle/>
        <a:p>
          <a:r>
            <a:rPr lang="en-US" dirty="0">
              <a:solidFill>
                <a:schemeClr val="bg1"/>
              </a:solidFill>
            </a:rPr>
            <a:t>Suffer</a:t>
          </a:r>
        </a:p>
      </dgm:t>
    </dgm:pt>
    <dgm:pt modelId="{9B4332DF-0031-5C4F-8F43-59765FB15996}" type="parTrans" cxnId="{3BFDBB5A-6D2B-7C42-966C-2CB94EB3809E}">
      <dgm:prSet/>
      <dgm:spPr/>
      <dgm:t>
        <a:bodyPr/>
        <a:lstStyle/>
        <a:p>
          <a:endParaRPr lang="en-US"/>
        </a:p>
      </dgm:t>
    </dgm:pt>
    <dgm:pt modelId="{E4565544-2DA6-994E-9C1B-DB31FFEA0BF1}" type="sibTrans" cxnId="{3BFDBB5A-6D2B-7C42-966C-2CB94EB3809E}">
      <dgm:prSet/>
      <dgm:spPr/>
      <dgm:t>
        <a:bodyPr/>
        <a:lstStyle/>
        <a:p>
          <a:endParaRPr lang="en-US"/>
        </a:p>
      </dgm:t>
    </dgm:pt>
    <dgm:pt modelId="{D8BBDCF2-0ADE-5F4D-BC0B-AAEE5B6B1D0B}">
      <dgm:prSet phldrT="[Text]"/>
      <dgm:spPr/>
      <dgm:t>
        <a:bodyPr/>
        <a:lstStyle/>
        <a:p>
          <a:r>
            <a:rPr lang="en-US" dirty="0">
              <a:solidFill>
                <a:schemeClr val="bg1"/>
              </a:solidFill>
            </a:rPr>
            <a:t>Live in Community</a:t>
          </a:r>
        </a:p>
      </dgm:t>
    </dgm:pt>
    <dgm:pt modelId="{7C55D863-6D0C-5E42-BE32-F9ABB4052732}" type="sibTrans" cxnId="{BDCA53A3-2D2E-7B49-81F3-6C0BF633439F}">
      <dgm:prSet/>
      <dgm:spPr/>
      <dgm:t>
        <a:bodyPr/>
        <a:lstStyle/>
        <a:p>
          <a:endParaRPr lang="en-US"/>
        </a:p>
      </dgm:t>
    </dgm:pt>
    <dgm:pt modelId="{89D51093-2702-404A-938F-0270B5B5E7EA}" type="parTrans" cxnId="{BDCA53A3-2D2E-7B49-81F3-6C0BF633439F}">
      <dgm:prSet/>
      <dgm:spPr/>
      <dgm:t>
        <a:bodyPr/>
        <a:lstStyle/>
        <a:p>
          <a:endParaRPr lang="en-US"/>
        </a:p>
      </dgm:t>
    </dgm:pt>
    <dgm:pt modelId="{E966B0A5-B9AB-CC45-A244-3DB126634F6A}">
      <dgm:prSet phldrT="[Text]" custT="1"/>
      <dgm:spPr/>
      <dgm:t>
        <a:bodyPr/>
        <a:lstStyle/>
        <a:p>
          <a:r>
            <a:rPr lang="en-US" sz="2000" dirty="0">
              <a:solidFill>
                <a:schemeClr val="bg1"/>
              </a:solidFill>
            </a:rPr>
            <a:t>Head</a:t>
          </a:r>
        </a:p>
      </dgm:t>
    </dgm:pt>
    <dgm:pt modelId="{4AD71126-8338-1A4F-B7AA-93F940F5A1D3}" type="sibTrans" cxnId="{C16B8D11-F865-594A-BAEB-9518E8C82E54}">
      <dgm:prSet/>
      <dgm:spPr/>
      <dgm:t>
        <a:bodyPr/>
        <a:lstStyle/>
        <a:p>
          <a:endParaRPr lang="en-US"/>
        </a:p>
      </dgm:t>
    </dgm:pt>
    <dgm:pt modelId="{388186F9-EEEC-8847-8130-D32D248401AB}" type="parTrans" cxnId="{C16B8D11-F865-594A-BAEB-9518E8C82E54}">
      <dgm:prSet/>
      <dgm:spPr/>
      <dgm:t>
        <a:bodyPr/>
        <a:lstStyle/>
        <a:p>
          <a:endParaRPr lang="en-US"/>
        </a:p>
      </dgm:t>
    </dgm:pt>
    <dgm:pt modelId="{F0B2AD17-FCBD-ED4B-8498-6C363BF84172}">
      <dgm:prSet phldrT="[Text]" custT="1"/>
      <dgm:spPr/>
      <dgm:t>
        <a:bodyPr/>
        <a:lstStyle/>
        <a:p>
          <a:r>
            <a:rPr lang="en-US" sz="2000" dirty="0">
              <a:solidFill>
                <a:schemeClr val="bg1"/>
              </a:solidFill>
            </a:rPr>
            <a:t>Heart</a:t>
          </a:r>
        </a:p>
      </dgm:t>
    </dgm:pt>
    <dgm:pt modelId="{70D48CDA-B162-5D48-9FFA-8ED5DD7914AA}" type="sibTrans" cxnId="{0C79E3DE-0649-604C-924E-54D3D03619BB}">
      <dgm:prSet/>
      <dgm:spPr/>
      <dgm:t>
        <a:bodyPr/>
        <a:lstStyle/>
        <a:p>
          <a:endParaRPr lang="en-US"/>
        </a:p>
      </dgm:t>
    </dgm:pt>
    <dgm:pt modelId="{47626287-5459-6A47-B8F4-7393945E301C}" type="parTrans" cxnId="{0C79E3DE-0649-604C-924E-54D3D03619BB}">
      <dgm:prSet/>
      <dgm:spPr/>
      <dgm:t>
        <a:bodyPr/>
        <a:lstStyle/>
        <a:p>
          <a:endParaRPr lang="en-US"/>
        </a:p>
      </dgm:t>
    </dgm:pt>
    <dgm:pt modelId="{3A7F89CE-08DA-2F4E-82F6-8F0B741F9429}" type="pres">
      <dgm:prSet presAssocID="{66A3C99B-B023-DC47-859C-5E0B511C9126}" presName="outerComposite" presStyleCnt="0">
        <dgm:presLayoutVars>
          <dgm:chMax val="2"/>
          <dgm:animLvl val="lvl"/>
          <dgm:resizeHandles val="exact"/>
        </dgm:presLayoutVars>
      </dgm:prSet>
      <dgm:spPr/>
    </dgm:pt>
    <dgm:pt modelId="{DE6BDCFB-02CD-4E4B-A9A8-6F81F427623E}" type="pres">
      <dgm:prSet presAssocID="{66A3C99B-B023-DC47-859C-5E0B511C9126}" presName="dummyMaxCanvas" presStyleCnt="0"/>
      <dgm:spPr/>
    </dgm:pt>
    <dgm:pt modelId="{3C42D19E-A673-8F45-9DFA-5C4E7775F7E8}" type="pres">
      <dgm:prSet presAssocID="{66A3C99B-B023-DC47-859C-5E0B511C9126}" presName="parentComposite" presStyleCnt="0"/>
      <dgm:spPr/>
    </dgm:pt>
    <dgm:pt modelId="{BCCC59F6-A258-3A4E-891F-5B7EEDF60C56}" type="pres">
      <dgm:prSet presAssocID="{66A3C99B-B023-DC47-859C-5E0B511C9126}" presName="parent1" presStyleLbl="alignAccFollowNode1" presStyleIdx="0" presStyleCnt="4">
        <dgm:presLayoutVars>
          <dgm:chMax val="4"/>
        </dgm:presLayoutVars>
      </dgm:prSet>
      <dgm:spPr/>
    </dgm:pt>
    <dgm:pt modelId="{A461C105-254C-F845-A5D8-8619DD7A5BBD}" type="pres">
      <dgm:prSet presAssocID="{66A3C99B-B023-DC47-859C-5E0B511C9126}" presName="parent2" presStyleLbl="alignAccFollowNode1" presStyleIdx="1" presStyleCnt="4">
        <dgm:presLayoutVars>
          <dgm:chMax val="4"/>
        </dgm:presLayoutVars>
      </dgm:prSet>
      <dgm:spPr/>
    </dgm:pt>
    <dgm:pt modelId="{DC10DC50-E1ED-A144-8553-374C28218D85}" type="pres">
      <dgm:prSet presAssocID="{66A3C99B-B023-DC47-859C-5E0B511C9126}" presName="childrenComposite" presStyleCnt="0"/>
      <dgm:spPr/>
    </dgm:pt>
    <dgm:pt modelId="{68DD6187-CE9F-4046-8EF2-FE6828D841EF}" type="pres">
      <dgm:prSet presAssocID="{66A3C99B-B023-DC47-859C-5E0B511C9126}" presName="dummyMaxCanvas_ChildArea" presStyleCnt="0"/>
      <dgm:spPr/>
    </dgm:pt>
    <dgm:pt modelId="{C9DCFC60-3D22-7946-853F-9D78D9985129}" type="pres">
      <dgm:prSet presAssocID="{66A3C99B-B023-DC47-859C-5E0B511C9126}" presName="fulcrum" presStyleLbl="alignAccFollowNode1" presStyleIdx="2" presStyleCnt="4"/>
      <dgm:spPr/>
    </dgm:pt>
    <dgm:pt modelId="{3AFC501C-EE19-1946-962C-41BFEB3E436A}" type="pres">
      <dgm:prSet presAssocID="{66A3C99B-B023-DC47-859C-5E0B511C9126}" presName="balance_33" presStyleLbl="alignAccFollowNode1" presStyleIdx="3" presStyleCnt="4">
        <dgm:presLayoutVars>
          <dgm:bulletEnabled val="1"/>
        </dgm:presLayoutVars>
      </dgm:prSet>
      <dgm:spPr/>
    </dgm:pt>
    <dgm:pt modelId="{1D2696AF-CC93-9745-8BEC-D7B53D1FBB67}" type="pres">
      <dgm:prSet presAssocID="{66A3C99B-B023-DC47-859C-5E0B511C9126}" presName="right_33_1" presStyleLbl="node1" presStyleIdx="0" presStyleCnt="6">
        <dgm:presLayoutVars>
          <dgm:bulletEnabled val="1"/>
        </dgm:presLayoutVars>
      </dgm:prSet>
      <dgm:spPr/>
    </dgm:pt>
    <dgm:pt modelId="{8E8AF40B-74E1-3446-800E-CB3A6BCED08A}" type="pres">
      <dgm:prSet presAssocID="{66A3C99B-B023-DC47-859C-5E0B511C9126}" presName="right_33_2" presStyleLbl="node1" presStyleIdx="1" presStyleCnt="6">
        <dgm:presLayoutVars>
          <dgm:bulletEnabled val="1"/>
        </dgm:presLayoutVars>
      </dgm:prSet>
      <dgm:spPr/>
    </dgm:pt>
    <dgm:pt modelId="{3D43A9F3-1D5A-2043-B968-19771694D12A}" type="pres">
      <dgm:prSet presAssocID="{66A3C99B-B023-DC47-859C-5E0B511C9126}" presName="right_33_3" presStyleLbl="node1" presStyleIdx="2" presStyleCnt="6">
        <dgm:presLayoutVars>
          <dgm:bulletEnabled val="1"/>
        </dgm:presLayoutVars>
      </dgm:prSet>
      <dgm:spPr/>
    </dgm:pt>
    <dgm:pt modelId="{0567713A-2B6F-0D4A-8349-4D47093FA212}" type="pres">
      <dgm:prSet presAssocID="{66A3C99B-B023-DC47-859C-5E0B511C9126}" presName="left_33_1" presStyleLbl="node1" presStyleIdx="3" presStyleCnt="6">
        <dgm:presLayoutVars>
          <dgm:bulletEnabled val="1"/>
        </dgm:presLayoutVars>
      </dgm:prSet>
      <dgm:spPr/>
    </dgm:pt>
    <dgm:pt modelId="{7BE1F8A7-DDCE-E446-8C1C-7E68D7E5CFB1}" type="pres">
      <dgm:prSet presAssocID="{66A3C99B-B023-DC47-859C-5E0B511C9126}" presName="left_33_2" presStyleLbl="node1" presStyleIdx="4" presStyleCnt="6">
        <dgm:presLayoutVars>
          <dgm:bulletEnabled val="1"/>
        </dgm:presLayoutVars>
      </dgm:prSet>
      <dgm:spPr/>
    </dgm:pt>
    <dgm:pt modelId="{4E70DCF6-A4EB-7E47-B408-7827AE49D649}" type="pres">
      <dgm:prSet presAssocID="{66A3C99B-B023-DC47-859C-5E0B511C9126}" presName="left_33_3" presStyleLbl="node1" presStyleIdx="5" presStyleCnt="6">
        <dgm:presLayoutVars>
          <dgm:bulletEnabled val="1"/>
        </dgm:presLayoutVars>
      </dgm:prSet>
      <dgm:spPr/>
    </dgm:pt>
  </dgm:ptLst>
  <dgm:cxnLst>
    <dgm:cxn modelId="{6FA2F70A-F263-7A40-A661-3467FFB33EA6}" type="presOf" srcId="{9EFAB577-7BDB-EF4F-A5E9-5913F1FA09A7}" destId="{0567713A-2B6F-0D4A-8349-4D47093FA212}" srcOrd="0" destOrd="0" presId="urn:microsoft.com/office/officeart/2005/8/layout/balance1"/>
    <dgm:cxn modelId="{C16B8D11-F865-594A-BAEB-9518E8C82E54}" srcId="{66A3C99B-B023-DC47-859C-5E0B511C9126}" destId="{E966B0A5-B9AB-CC45-A244-3DB126634F6A}" srcOrd="0" destOrd="0" parTransId="{388186F9-EEEC-8847-8130-D32D248401AB}" sibTransId="{4AD71126-8338-1A4F-B7AA-93F940F5A1D3}"/>
    <dgm:cxn modelId="{519C0915-7E86-D84D-A27E-1FA46A69CE8F}" type="presOf" srcId="{6636B4CA-92F9-EB4D-BC2C-59D8DF13DA8F}" destId="{4E70DCF6-A4EB-7E47-B408-7827AE49D649}" srcOrd="0" destOrd="0" presId="urn:microsoft.com/office/officeart/2005/8/layout/balance1"/>
    <dgm:cxn modelId="{22CFCC25-5D5C-C946-8ACC-99EE0A54FC83}" type="presOf" srcId="{D8BBDCF2-0ADE-5F4D-BC0B-AAEE5B6B1D0B}" destId="{3D43A9F3-1D5A-2043-B968-19771694D12A}" srcOrd="0" destOrd="0" presId="urn:microsoft.com/office/officeart/2005/8/layout/balance1"/>
    <dgm:cxn modelId="{24EDB134-85DE-4940-A5F4-BDBF16D6C40D}" type="presOf" srcId="{F34574B0-DCAA-4D43-A988-4F57349D2E21}" destId="{1D2696AF-CC93-9745-8BEC-D7B53D1FBB67}" srcOrd="0" destOrd="0" presId="urn:microsoft.com/office/officeart/2005/8/layout/balance1"/>
    <dgm:cxn modelId="{EBA5043E-ED5C-2D4C-9794-5C6480E38066}" type="presOf" srcId="{E966B0A5-B9AB-CC45-A244-3DB126634F6A}" destId="{BCCC59F6-A258-3A4E-891F-5B7EEDF60C56}" srcOrd="0" destOrd="0" presId="urn:microsoft.com/office/officeart/2005/8/layout/balance1"/>
    <dgm:cxn modelId="{3BFDBB5A-6D2B-7C42-966C-2CB94EB3809E}" srcId="{F0B2AD17-FCBD-ED4B-8498-6C363BF84172}" destId="{69417E82-F3A9-6D4E-9E6E-48D20B49B49F}" srcOrd="1" destOrd="0" parTransId="{9B4332DF-0031-5C4F-8F43-59765FB15996}" sibTransId="{E4565544-2DA6-994E-9C1B-DB31FFEA0BF1}"/>
    <dgm:cxn modelId="{60E85676-6186-DA48-9C2E-A91247C0F60D}" srcId="{E966B0A5-B9AB-CC45-A244-3DB126634F6A}" destId="{9EFAB577-7BDB-EF4F-A5E9-5913F1FA09A7}" srcOrd="0" destOrd="0" parTransId="{35A313FF-F383-6F4E-91CB-489EDD2681D1}" sibTransId="{FA18A6B2-BFC3-264D-A7E2-C4D184F2B66B}"/>
    <dgm:cxn modelId="{9C7A0485-8500-7C43-A014-5F713B8E0618}" srcId="{E966B0A5-B9AB-CC45-A244-3DB126634F6A}" destId="{6636B4CA-92F9-EB4D-BC2C-59D8DF13DA8F}" srcOrd="2" destOrd="0" parTransId="{F98F5939-8626-AF40-BDB1-7C56159E1002}" sibTransId="{374517D6-6C0C-0A46-AD49-238895284FE6}"/>
    <dgm:cxn modelId="{BDCA53A3-2D2E-7B49-81F3-6C0BF633439F}" srcId="{F0B2AD17-FCBD-ED4B-8498-6C363BF84172}" destId="{D8BBDCF2-0ADE-5F4D-BC0B-AAEE5B6B1D0B}" srcOrd="2" destOrd="0" parTransId="{89D51093-2702-404A-938F-0270B5B5E7EA}" sibTransId="{7C55D863-6D0C-5E42-BE32-F9ABB4052732}"/>
    <dgm:cxn modelId="{8D02E1A4-F400-4F4B-A14C-46727DF62BCA}" type="presOf" srcId="{69417E82-F3A9-6D4E-9E6E-48D20B49B49F}" destId="{8E8AF40B-74E1-3446-800E-CB3A6BCED08A}" srcOrd="0" destOrd="0" presId="urn:microsoft.com/office/officeart/2005/8/layout/balance1"/>
    <dgm:cxn modelId="{E89260A7-8556-8A4E-B118-A0F3D4146306}" srcId="{E966B0A5-B9AB-CC45-A244-3DB126634F6A}" destId="{CB536C08-ECE6-E545-9230-7DBF531A9B40}" srcOrd="1" destOrd="0" parTransId="{48A7EF6E-6345-194B-BE43-E50BC0D97D3E}" sibTransId="{00B78CC2-FC16-294A-8E68-F50EA63D3212}"/>
    <dgm:cxn modelId="{EFACBDD6-23F1-F941-99FE-D28E342E5F62}" type="presOf" srcId="{F0B2AD17-FCBD-ED4B-8498-6C363BF84172}" destId="{A461C105-254C-F845-A5D8-8619DD7A5BBD}" srcOrd="0" destOrd="0" presId="urn:microsoft.com/office/officeart/2005/8/layout/balance1"/>
    <dgm:cxn modelId="{0C79E3DE-0649-604C-924E-54D3D03619BB}" srcId="{66A3C99B-B023-DC47-859C-5E0B511C9126}" destId="{F0B2AD17-FCBD-ED4B-8498-6C363BF84172}" srcOrd="1" destOrd="0" parTransId="{47626287-5459-6A47-B8F4-7393945E301C}" sibTransId="{70D48CDA-B162-5D48-9FFA-8ED5DD7914AA}"/>
    <dgm:cxn modelId="{502C77DF-0C45-CF48-B92B-4E2FDBC3E189}" type="presOf" srcId="{CB536C08-ECE6-E545-9230-7DBF531A9B40}" destId="{7BE1F8A7-DDCE-E446-8C1C-7E68D7E5CFB1}" srcOrd="0" destOrd="0" presId="urn:microsoft.com/office/officeart/2005/8/layout/balance1"/>
    <dgm:cxn modelId="{B27E61EF-595A-D64F-9B70-F41E4C676384}" type="presOf" srcId="{66A3C99B-B023-DC47-859C-5E0B511C9126}" destId="{3A7F89CE-08DA-2F4E-82F6-8F0B741F9429}" srcOrd="0" destOrd="0" presId="urn:microsoft.com/office/officeart/2005/8/layout/balance1"/>
    <dgm:cxn modelId="{E4703BF7-B186-3E40-A21C-358079CE1CE2}" srcId="{F0B2AD17-FCBD-ED4B-8498-6C363BF84172}" destId="{F34574B0-DCAA-4D43-A988-4F57349D2E21}" srcOrd="0" destOrd="0" parTransId="{C225B041-E8D1-6C48-BC12-3281BDC6FBEB}" sibTransId="{6F9A7484-D363-A345-B35A-4098A55D42E8}"/>
    <dgm:cxn modelId="{B406E676-3D0D-E04E-A19E-E6BB8E2AB76A}" type="presParOf" srcId="{3A7F89CE-08DA-2F4E-82F6-8F0B741F9429}" destId="{DE6BDCFB-02CD-4E4B-A9A8-6F81F427623E}" srcOrd="0" destOrd="0" presId="urn:microsoft.com/office/officeart/2005/8/layout/balance1"/>
    <dgm:cxn modelId="{5772536D-4D09-E448-91E1-D8F2AD7323EF}" type="presParOf" srcId="{3A7F89CE-08DA-2F4E-82F6-8F0B741F9429}" destId="{3C42D19E-A673-8F45-9DFA-5C4E7775F7E8}" srcOrd="1" destOrd="0" presId="urn:microsoft.com/office/officeart/2005/8/layout/balance1"/>
    <dgm:cxn modelId="{536C7C42-7D85-0F4A-9B58-DADD082FDA2E}" type="presParOf" srcId="{3C42D19E-A673-8F45-9DFA-5C4E7775F7E8}" destId="{BCCC59F6-A258-3A4E-891F-5B7EEDF60C56}" srcOrd="0" destOrd="0" presId="urn:microsoft.com/office/officeart/2005/8/layout/balance1"/>
    <dgm:cxn modelId="{87D38D71-88F8-414F-A639-DADD8ADC24E9}" type="presParOf" srcId="{3C42D19E-A673-8F45-9DFA-5C4E7775F7E8}" destId="{A461C105-254C-F845-A5D8-8619DD7A5BBD}" srcOrd="1" destOrd="0" presId="urn:microsoft.com/office/officeart/2005/8/layout/balance1"/>
    <dgm:cxn modelId="{757141D7-61AB-2545-9D65-DE535DD054A3}" type="presParOf" srcId="{3A7F89CE-08DA-2F4E-82F6-8F0B741F9429}" destId="{DC10DC50-E1ED-A144-8553-374C28218D85}" srcOrd="2" destOrd="0" presId="urn:microsoft.com/office/officeart/2005/8/layout/balance1"/>
    <dgm:cxn modelId="{569F017C-B287-CC43-BE7E-38129FB4B317}" type="presParOf" srcId="{DC10DC50-E1ED-A144-8553-374C28218D85}" destId="{68DD6187-CE9F-4046-8EF2-FE6828D841EF}" srcOrd="0" destOrd="0" presId="urn:microsoft.com/office/officeart/2005/8/layout/balance1"/>
    <dgm:cxn modelId="{7B6E4551-2AA2-FC44-A3C5-D04E32F9E336}" type="presParOf" srcId="{DC10DC50-E1ED-A144-8553-374C28218D85}" destId="{C9DCFC60-3D22-7946-853F-9D78D9985129}" srcOrd="1" destOrd="0" presId="urn:microsoft.com/office/officeart/2005/8/layout/balance1"/>
    <dgm:cxn modelId="{7237C08B-B765-8B4B-97E2-0CA29D9A0206}" type="presParOf" srcId="{DC10DC50-E1ED-A144-8553-374C28218D85}" destId="{3AFC501C-EE19-1946-962C-41BFEB3E436A}" srcOrd="2" destOrd="0" presId="urn:microsoft.com/office/officeart/2005/8/layout/balance1"/>
    <dgm:cxn modelId="{7A43FCAB-EF1D-F140-A272-E71D8818E9B9}" type="presParOf" srcId="{DC10DC50-E1ED-A144-8553-374C28218D85}" destId="{1D2696AF-CC93-9745-8BEC-D7B53D1FBB67}" srcOrd="3" destOrd="0" presId="urn:microsoft.com/office/officeart/2005/8/layout/balance1"/>
    <dgm:cxn modelId="{F512D904-F242-0042-AED1-3546586FC741}" type="presParOf" srcId="{DC10DC50-E1ED-A144-8553-374C28218D85}" destId="{8E8AF40B-74E1-3446-800E-CB3A6BCED08A}" srcOrd="4" destOrd="0" presId="urn:microsoft.com/office/officeart/2005/8/layout/balance1"/>
    <dgm:cxn modelId="{6D843F25-E139-EA4E-ABCF-35243E6C8632}" type="presParOf" srcId="{DC10DC50-E1ED-A144-8553-374C28218D85}" destId="{3D43A9F3-1D5A-2043-B968-19771694D12A}" srcOrd="5" destOrd="0" presId="urn:microsoft.com/office/officeart/2005/8/layout/balance1"/>
    <dgm:cxn modelId="{2BDA2330-5004-AA4E-86FC-B2AF9F020EFD}" type="presParOf" srcId="{DC10DC50-E1ED-A144-8553-374C28218D85}" destId="{0567713A-2B6F-0D4A-8349-4D47093FA212}" srcOrd="6" destOrd="0" presId="urn:microsoft.com/office/officeart/2005/8/layout/balance1"/>
    <dgm:cxn modelId="{E4A6679F-4B41-9946-B28B-CA42ED151C34}" type="presParOf" srcId="{DC10DC50-E1ED-A144-8553-374C28218D85}" destId="{7BE1F8A7-DDCE-E446-8C1C-7E68D7E5CFB1}" srcOrd="7" destOrd="0" presId="urn:microsoft.com/office/officeart/2005/8/layout/balance1"/>
    <dgm:cxn modelId="{832602FB-C173-8249-8FED-5623D45DF000}" type="presParOf" srcId="{DC10DC50-E1ED-A144-8553-374C28218D85}" destId="{4E70DCF6-A4EB-7E47-B408-7827AE49D649}"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6DA2C-2332-B642-B964-731BB3E0C057}">
      <dsp:nvSpPr>
        <dsp:cNvPr id="0" name=""/>
        <dsp:cNvSpPr/>
      </dsp:nvSpPr>
      <dsp:spPr>
        <a:xfrm>
          <a:off x="3483428" y="0"/>
          <a:ext cx="1161142" cy="774095"/>
        </a:xfrm>
        <a:prstGeom prst="trapezoid">
          <a:avLst>
            <a:gd name="adj" fmla="val 75000"/>
          </a:avLst>
        </a:prstGeom>
        <a:solidFill>
          <a:srgbClr val="941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Love</a:t>
          </a:r>
        </a:p>
      </dsp:txBody>
      <dsp:txXfrm>
        <a:off x="3483428" y="0"/>
        <a:ext cx="1161142" cy="774095"/>
      </dsp:txXfrm>
    </dsp:sp>
    <dsp:sp modelId="{4D9A981C-8E9F-A542-BC12-D560E523C036}">
      <dsp:nvSpPr>
        <dsp:cNvPr id="0" name=""/>
        <dsp:cNvSpPr/>
      </dsp:nvSpPr>
      <dsp:spPr>
        <a:xfrm>
          <a:off x="2902857" y="774095"/>
          <a:ext cx="2322285" cy="774095"/>
        </a:xfrm>
        <a:prstGeom prst="trapezoid">
          <a:avLst>
            <a:gd name="adj" fmla="val 75000"/>
          </a:avLst>
        </a:prstGeom>
        <a:solidFill>
          <a:srgbClr val="D88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Brotherly </a:t>
          </a:r>
        </a:p>
        <a:p>
          <a:pPr marL="0" lvl="0" indent="0" algn="ctr" defTabSz="933450">
            <a:lnSpc>
              <a:spcPct val="90000"/>
            </a:lnSpc>
            <a:spcBef>
              <a:spcPct val="0"/>
            </a:spcBef>
            <a:spcAft>
              <a:spcPct val="35000"/>
            </a:spcAft>
            <a:buNone/>
          </a:pPr>
          <a:r>
            <a:rPr lang="en-US" sz="2100" b="1" kern="1200" dirty="0">
              <a:solidFill>
                <a:schemeClr val="bg1"/>
              </a:solidFill>
            </a:rPr>
            <a:t>Kindness</a:t>
          </a:r>
        </a:p>
      </dsp:txBody>
      <dsp:txXfrm>
        <a:off x="3309257" y="774095"/>
        <a:ext cx="1509485" cy="774095"/>
      </dsp:txXfrm>
    </dsp:sp>
    <dsp:sp modelId="{6D3571E4-CA32-004A-9EB2-F2BE643C7291}">
      <dsp:nvSpPr>
        <dsp:cNvPr id="0" name=""/>
        <dsp:cNvSpPr/>
      </dsp:nvSpPr>
      <dsp:spPr>
        <a:xfrm>
          <a:off x="2322285" y="1548190"/>
          <a:ext cx="3483428" cy="774095"/>
        </a:xfrm>
        <a:prstGeom prst="trapezoid">
          <a:avLst>
            <a:gd name="adj" fmla="val 75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Godliness</a:t>
          </a:r>
        </a:p>
      </dsp:txBody>
      <dsp:txXfrm>
        <a:off x="2931885" y="1548190"/>
        <a:ext cx="2264228" cy="774095"/>
      </dsp:txXfrm>
    </dsp:sp>
    <dsp:sp modelId="{87A3B255-C698-0748-A267-E63BD013403C}">
      <dsp:nvSpPr>
        <dsp:cNvPr id="0" name=""/>
        <dsp:cNvSpPr/>
      </dsp:nvSpPr>
      <dsp:spPr>
        <a:xfrm>
          <a:off x="1741714" y="2322285"/>
          <a:ext cx="4644571" cy="774095"/>
        </a:xfrm>
        <a:prstGeom prst="trapezoid">
          <a:avLst>
            <a:gd name="adj" fmla="val 75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Endurance</a:t>
          </a:r>
        </a:p>
      </dsp:txBody>
      <dsp:txXfrm>
        <a:off x="2554514" y="2322285"/>
        <a:ext cx="3018971" cy="774095"/>
      </dsp:txXfrm>
    </dsp:sp>
    <dsp:sp modelId="{5A0E825D-12AD-3045-BAFD-5529207B7981}">
      <dsp:nvSpPr>
        <dsp:cNvPr id="0" name=""/>
        <dsp:cNvSpPr/>
      </dsp:nvSpPr>
      <dsp:spPr>
        <a:xfrm>
          <a:off x="1161142" y="3096381"/>
          <a:ext cx="5805714" cy="774095"/>
        </a:xfrm>
        <a:prstGeom prst="trapezoid">
          <a:avLst>
            <a:gd name="adj" fmla="val 75000"/>
          </a:avLst>
        </a:prstGeom>
        <a:solidFill>
          <a:srgbClr val="FFF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Self Control</a:t>
          </a:r>
        </a:p>
      </dsp:txBody>
      <dsp:txXfrm>
        <a:off x="2177142" y="3096381"/>
        <a:ext cx="3773714" cy="774095"/>
      </dsp:txXfrm>
    </dsp:sp>
    <dsp:sp modelId="{448A8F3C-1732-CB4D-BFB5-59A96C1BBFB8}">
      <dsp:nvSpPr>
        <dsp:cNvPr id="0" name=""/>
        <dsp:cNvSpPr/>
      </dsp:nvSpPr>
      <dsp:spPr>
        <a:xfrm>
          <a:off x="580571" y="3870476"/>
          <a:ext cx="6966857" cy="774095"/>
        </a:xfrm>
        <a:prstGeom prst="trapezoid">
          <a:avLst>
            <a:gd name="adj" fmla="val 7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Virtue</a:t>
          </a:r>
        </a:p>
      </dsp:txBody>
      <dsp:txXfrm>
        <a:off x="1799771" y="3870476"/>
        <a:ext cx="4528457" cy="774095"/>
      </dsp:txXfrm>
    </dsp:sp>
    <dsp:sp modelId="{159332CC-07AF-5048-A776-9B051E637F8C}">
      <dsp:nvSpPr>
        <dsp:cNvPr id="0" name=""/>
        <dsp:cNvSpPr/>
      </dsp:nvSpPr>
      <dsp:spPr>
        <a:xfrm>
          <a:off x="0" y="4644571"/>
          <a:ext cx="8128000" cy="774095"/>
        </a:xfrm>
        <a:prstGeom prst="trapezoid">
          <a:avLst>
            <a:gd name="adj" fmla="val 75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Faith</a:t>
          </a:r>
        </a:p>
      </dsp:txBody>
      <dsp:txXfrm>
        <a:off x="1422399" y="4644571"/>
        <a:ext cx="5283200" cy="774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C59F6-A258-3A4E-891F-5B7EEDF60C56}">
      <dsp:nvSpPr>
        <dsp:cNvPr id="0" name=""/>
        <dsp:cNvSpPr/>
      </dsp:nvSpPr>
      <dsp:spPr>
        <a:xfrm>
          <a:off x="1679786" y="0"/>
          <a:ext cx="1950720" cy="108373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1711527" y="31741"/>
        <a:ext cx="1887238" cy="1020251"/>
      </dsp:txXfrm>
    </dsp:sp>
    <dsp:sp modelId="{A461C105-254C-F845-A5D8-8619DD7A5BBD}">
      <dsp:nvSpPr>
        <dsp:cNvPr id="0" name=""/>
        <dsp:cNvSpPr/>
      </dsp:nvSpPr>
      <dsp:spPr>
        <a:xfrm>
          <a:off x="4497493" y="0"/>
          <a:ext cx="1950720" cy="108373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4529234" y="31741"/>
        <a:ext cx="1887238" cy="1020251"/>
      </dsp:txXfrm>
    </dsp:sp>
    <dsp:sp modelId="{C9DCFC60-3D22-7946-853F-9D78D9985129}">
      <dsp:nvSpPr>
        <dsp:cNvPr id="0" name=""/>
        <dsp:cNvSpPr/>
      </dsp:nvSpPr>
      <dsp:spPr>
        <a:xfrm>
          <a:off x="3657599" y="4605866"/>
          <a:ext cx="812800" cy="81280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C501C-EE19-1946-962C-41BFEB3E436A}">
      <dsp:nvSpPr>
        <dsp:cNvPr id="0" name=""/>
        <dsp:cNvSpPr/>
      </dsp:nvSpPr>
      <dsp:spPr>
        <a:xfrm>
          <a:off x="1625599" y="4265574"/>
          <a:ext cx="4876800" cy="3294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2696AF-CC93-9745-8BEC-D7B53D1FBB67}">
      <dsp:nvSpPr>
        <dsp:cNvPr id="0" name=""/>
        <dsp:cNvSpPr/>
      </dsp:nvSpPr>
      <dsp:spPr>
        <a:xfrm>
          <a:off x="4497493" y="331622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Don’t live for the here and now</a:t>
          </a:r>
        </a:p>
      </dsp:txBody>
      <dsp:txXfrm>
        <a:off x="4541932" y="3360663"/>
        <a:ext cx="1861842" cy="821458"/>
      </dsp:txXfrm>
    </dsp:sp>
    <dsp:sp modelId="{8E8AF40B-74E1-3446-800E-CB3A6BCED08A}">
      <dsp:nvSpPr>
        <dsp:cNvPr id="0" name=""/>
        <dsp:cNvSpPr/>
      </dsp:nvSpPr>
      <dsp:spPr>
        <a:xfrm>
          <a:off x="4497493" y="234086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Suffer</a:t>
          </a:r>
        </a:p>
      </dsp:txBody>
      <dsp:txXfrm>
        <a:off x="4541932" y="2385303"/>
        <a:ext cx="1861842" cy="821458"/>
      </dsp:txXfrm>
    </dsp:sp>
    <dsp:sp modelId="{3D43A9F3-1D5A-2043-B968-19771694D12A}">
      <dsp:nvSpPr>
        <dsp:cNvPr id="0" name=""/>
        <dsp:cNvSpPr/>
      </dsp:nvSpPr>
      <dsp:spPr>
        <a:xfrm>
          <a:off x="4497493" y="136550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Live in Community</a:t>
          </a:r>
        </a:p>
      </dsp:txBody>
      <dsp:txXfrm>
        <a:off x="4541932" y="1409943"/>
        <a:ext cx="1861842" cy="821458"/>
      </dsp:txXfrm>
    </dsp:sp>
    <dsp:sp modelId="{0567713A-2B6F-0D4A-8349-4D47093FA212}">
      <dsp:nvSpPr>
        <dsp:cNvPr id="0" name=""/>
        <dsp:cNvSpPr/>
      </dsp:nvSpPr>
      <dsp:spPr>
        <a:xfrm>
          <a:off x="1679786" y="331622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Faithful in the here and now</a:t>
          </a:r>
        </a:p>
      </dsp:txBody>
      <dsp:txXfrm>
        <a:off x="1724225" y="3360663"/>
        <a:ext cx="1861842" cy="821458"/>
      </dsp:txXfrm>
    </dsp:sp>
    <dsp:sp modelId="{7BE1F8A7-DDCE-E446-8C1C-7E68D7E5CFB1}">
      <dsp:nvSpPr>
        <dsp:cNvPr id="0" name=""/>
        <dsp:cNvSpPr/>
      </dsp:nvSpPr>
      <dsp:spPr>
        <a:xfrm>
          <a:off x="1679786" y="234086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Thrive</a:t>
          </a:r>
        </a:p>
      </dsp:txBody>
      <dsp:txXfrm>
        <a:off x="1724225" y="2385303"/>
        <a:ext cx="1861842" cy="821458"/>
      </dsp:txXfrm>
    </dsp:sp>
    <dsp:sp modelId="{4E70DCF6-A4EB-7E47-B408-7827AE49D649}">
      <dsp:nvSpPr>
        <dsp:cNvPr id="0" name=""/>
        <dsp:cNvSpPr/>
      </dsp:nvSpPr>
      <dsp:spPr>
        <a:xfrm>
          <a:off x="1679786" y="136550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Personal responsibility</a:t>
          </a:r>
        </a:p>
      </dsp:txBody>
      <dsp:txXfrm>
        <a:off x="1724225" y="1409943"/>
        <a:ext cx="1861842" cy="821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C59F6-A258-3A4E-891F-5B7EEDF60C56}">
      <dsp:nvSpPr>
        <dsp:cNvPr id="0" name=""/>
        <dsp:cNvSpPr/>
      </dsp:nvSpPr>
      <dsp:spPr>
        <a:xfrm>
          <a:off x="1679786" y="0"/>
          <a:ext cx="1950720" cy="108373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Head</a:t>
          </a:r>
        </a:p>
      </dsp:txBody>
      <dsp:txXfrm>
        <a:off x="1711527" y="31741"/>
        <a:ext cx="1887238" cy="1020251"/>
      </dsp:txXfrm>
    </dsp:sp>
    <dsp:sp modelId="{A461C105-254C-F845-A5D8-8619DD7A5BBD}">
      <dsp:nvSpPr>
        <dsp:cNvPr id="0" name=""/>
        <dsp:cNvSpPr/>
      </dsp:nvSpPr>
      <dsp:spPr>
        <a:xfrm>
          <a:off x="4497493" y="0"/>
          <a:ext cx="1950720" cy="108373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Heart</a:t>
          </a:r>
        </a:p>
      </dsp:txBody>
      <dsp:txXfrm>
        <a:off x="4529234" y="31741"/>
        <a:ext cx="1887238" cy="1020251"/>
      </dsp:txXfrm>
    </dsp:sp>
    <dsp:sp modelId="{C9DCFC60-3D22-7946-853F-9D78D9985129}">
      <dsp:nvSpPr>
        <dsp:cNvPr id="0" name=""/>
        <dsp:cNvSpPr/>
      </dsp:nvSpPr>
      <dsp:spPr>
        <a:xfrm>
          <a:off x="3657599" y="4605866"/>
          <a:ext cx="812800" cy="81280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C501C-EE19-1946-962C-41BFEB3E436A}">
      <dsp:nvSpPr>
        <dsp:cNvPr id="0" name=""/>
        <dsp:cNvSpPr/>
      </dsp:nvSpPr>
      <dsp:spPr>
        <a:xfrm>
          <a:off x="1625599" y="4265574"/>
          <a:ext cx="4876800" cy="3294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2696AF-CC93-9745-8BEC-D7B53D1FBB67}">
      <dsp:nvSpPr>
        <dsp:cNvPr id="0" name=""/>
        <dsp:cNvSpPr/>
      </dsp:nvSpPr>
      <dsp:spPr>
        <a:xfrm>
          <a:off x="4497493" y="331622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Don’t live for the here and now</a:t>
          </a:r>
        </a:p>
      </dsp:txBody>
      <dsp:txXfrm>
        <a:off x="4541932" y="3360663"/>
        <a:ext cx="1861842" cy="821458"/>
      </dsp:txXfrm>
    </dsp:sp>
    <dsp:sp modelId="{8E8AF40B-74E1-3446-800E-CB3A6BCED08A}">
      <dsp:nvSpPr>
        <dsp:cNvPr id="0" name=""/>
        <dsp:cNvSpPr/>
      </dsp:nvSpPr>
      <dsp:spPr>
        <a:xfrm>
          <a:off x="4497493" y="234086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Suffer</a:t>
          </a:r>
        </a:p>
      </dsp:txBody>
      <dsp:txXfrm>
        <a:off x="4541932" y="2385303"/>
        <a:ext cx="1861842" cy="821458"/>
      </dsp:txXfrm>
    </dsp:sp>
    <dsp:sp modelId="{3D43A9F3-1D5A-2043-B968-19771694D12A}">
      <dsp:nvSpPr>
        <dsp:cNvPr id="0" name=""/>
        <dsp:cNvSpPr/>
      </dsp:nvSpPr>
      <dsp:spPr>
        <a:xfrm>
          <a:off x="4497493" y="136550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Live in Community</a:t>
          </a:r>
        </a:p>
      </dsp:txBody>
      <dsp:txXfrm>
        <a:off x="4541932" y="1409943"/>
        <a:ext cx="1861842" cy="821458"/>
      </dsp:txXfrm>
    </dsp:sp>
    <dsp:sp modelId="{0567713A-2B6F-0D4A-8349-4D47093FA212}">
      <dsp:nvSpPr>
        <dsp:cNvPr id="0" name=""/>
        <dsp:cNvSpPr/>
      </dsp:nvSpPr>
      <dsp:spPr>
        <a:xfrm>
          <a:off x="1679786" y="331622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Faithful in the here and now</a:t>
          </a:r>
        </a:p>
      </dsp:txBody>
      <dsp:txXfrm>
        <a:off x="1724225" y="3360663"/>
        <a:ext cx="1861842" cy="821458"/>
      </dsp:txXfrm>
    </dsp:sp>
    <dsp:sp modelId="{7BE1F8A7-DDCE-E446-8C1C-7E68D7E5CFB1}">
      <dsp:nvSpPr>
        <dsp:cNvPr id="0" name=""/>
        <dsp:cNvSpPr/>
      </dsp:nvSpPr>
      <dsp:spPr>
        <a:xfrm>
          <a:off x="1679786" y="234086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Thrive</a:t>
          </a:r>
        </a:p>
      </dsp:txBody>
      <dsp:txXfrm>
        <a:off x="1724225" y="2385303"/>
        <a:ext cx="1861842" cy="821458"/>
      </dsp:txXfrm>
    </dsp:sp>
    <dsp:sp modelId="{4E70DCF6-A4EB-7E47-B408-7827AE49D649}">
      <dsp:nvSpPr>
        <dsp:cNvPr id="0" name=""/>
        <dsp:cNvSpPr/>
      </dsp:nvSpPr>
      <dsp:spPr>
        <a:xfrm>
          <a:off x="1679786" y="1365504"/>
          <a:ext cx="1950720" cy="910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Personal responsibility</a:t>
          </a:r>
        </a:p>
      </dsp:txBody>
      <dsp:txXfrm>
        <a:off x="1724225" y="1409943"/>
        <a:ext cx="1861842" cy="8214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281" y="123568"/>
            <a:ext cx="11924270" cy="6561437"/>
          </a:xfrm>
          <a:prstGeom prst="rect">
            <a:avLst/>
          </a:prstGeom>
        </p:spPr>
        <p:txBody>
          <a:bodyPr anchor="ctr" anchorCtr="0"/>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836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459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62994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34081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9107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31434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80312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14702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04069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99893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90149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4055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56505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6560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3555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447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7496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445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628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19033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2837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8/27/23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1891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39" y="111211"/>
            <a:ext cx="11911912" cy="6623221"/>
          </a:xfrm>
          <a:prstGeom prst="rect">
            <a:avLst/>
          </a:prstGeom>
          <a:effectLst/>
        </p:spPr>
        <p:txBody>
          <a:bodyPr vert="horz" lIns="91440" tIns="45720" rIns="91440" bIns="45720" rtlCol="0" anchor="ctr" anchorCtr="1">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B5680F6C-5F67-A8F5-218C-175F759383B6}"/>
              </a:ext>
            </a:extLst>
          </p:cNvPr>
          <p:cNvPicPr>
            <a:picLocks noChangeAspect="1"/>
          </p:cNvPicPr>
          <p:nvPr userDrawn="1"/>
        </p:nvPicPr>
        <p:blipFill>
          <a:blip r:embed="rId13"/>
          <a:stretch>
            <a:fillRect/>
          </a:stretch>
        </p:blipFill>
        <p:spPr>
          <a:xfrm>
            <a:off x="10877207" y="365125"/>
            <a:ext cx="953186" cy="986054"/>
          </a:xfrm>
          <a:prstGeom prst="rect">
            <a:avLst/>
          </a:prstGeom>
        </p:spPr>
      </p:pic>
    </p:spTree>
    <p:extLst>
      <p:ext uri="{BB962C8B-B14F-4D97-AF65-F5344CB8AC3E}">
        <p14:creationId xmlns:p14="http://schemas.microsoft.com/office/powerpoint/2010/main" val="2494954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i="1" kern="1200">
          <a:solidFill>
            <a:schemeClr val="tx1"/>
          </a:solidFill>
          <a:effectLst>
            <a:outerShdw blurRad="127000" dist="127000" dir="18900000" algn="tl" rotWithShape="0">
              <a:schemeClr val="bg1">
                <a:alpha val="20000"/>
              </a:scheme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127000" dist="127000" dir="18900000" algn="tl" rotWithShape="0">
              <a:prstClr val="black">
                <a:alpha val="2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127000" dist="127000" dir="18900000" algn="tl" rotWithShape="0">
              <a:prstClr val="black">
                <a:alpha val="2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127000" dist="127000" dir="18900000" algn="tl" rotWithShape="0">
              <a:prstClr val="black">
                <a:alpha val="20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4070691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6600" b="0" i="1" kern="1200">
          <a:solidFill>
            <a:schemeClr val="tx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1982800878"/>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6600" b="0" i="1" kern="1200">
          <a:solidFill>
            <a:schemeClr val="bg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What exactly can we expect from God?</a:t>
            </a:r>
            <a:br>
              <a:rPr lang="en-US" sz="4800" b="1" dirty="0"/>
            </a:br>
            <a:br>
              <a:rPr lang="en-US" sz="4800" b="1" dirty="0"/>
            </a:br>
            <a:r>
              <a:rPr lang="en-US" sz="4800" b="1" dirty="0"/>
              <a:t>What exactly does he expect from me?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618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D402DE04-9919-4DCF-5829-C264334CFC12}"/>
              </a:ext>
            </a:extLst>
          </p:cNvPr>
          <p:cNvPicPr>
            <a:picLocks noChangeAspect="1"/>
          </p:cNvPicPr>
          <p:nvPr/>
        </p:nvPicPr>
        <p:blipFill>
          <a:blip r:embed="rId3"/>
          <a:stretch>
            <a:fillRect/>
          </a:stretch>
        </p:blipFill>
        <p:spPr>
          <a:xfrm>
            <a:off x="0" y="-640976"/>
            <a:ext cx="12191999" cy="8139952"/>
          </a:xfrm>
          <a:prstGeom prst="rect">
            <a:avLst/>
          </a:prstGeom>
        </p:spPr>
      </p:pic>
    </p:spTree>
    <p:extLst>
      <p:ext uri="{BB962C8B-B14F-4D97-AF65-F5344CB8AC3E}">
        <p14:creationId xmlns:p14="http://schemas.microsoft.com/office/powerpoint/2010/main" val="268912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934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Truth is a vital resource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2946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The spiritual battle has always been primarily about information warfare.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2914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But grow in the grace and knowledge of our Lord and Savior Jesus Christ. To him be the glory both now and to the day of eternity. Amen.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6335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400" b="1" dirty="0"/>
              <a:t> “</a:t>
            </a:r>
            <a:r>
              <a:rPr lang="en-US" sz="4200" b="1" dirty="0"/>
              <a:t>For this very reason...”</a:t>
            </a:r>
            <a:br>
              <a:rPr lang="en-US" sz="4200" b="1" dirty="0"/>
            </a:br>
            <a:br>
              <a:rPr lang="en-US" sz="4200" b="1" dirty="0"/>
            </a:br>
            <a:r>
              <a:rPr lang="en-US" sz="4200" b="1" dirty="0"/>
              <a:t> -His divine power has given us everything we need for life and godliness-</a:t>
            </a:r>
            <a:br>
              <a:rPr lang="en-US" sz="4200" b="1" dirty="0"/>
            </a:br>
            <a:br>
              <a:rPr lang="en-US" sz="4200" b="1" dirty="0"/>
            </a:br>
            <a:r>
              <a:rPr lang="en-US" sz="4200" b="1" dirty="0"/>
              <a:t>“...therefore make every effort”</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318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ADD=Costly and generous cooperation</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540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br>
              <a:rPr lang="en-US" sz="3600" b="1" dirty="0"/>
            </a:br>
            <a:br>
              <a:rPr lang="en-US" sz="3600" b="1" dirty="0"/>
            </a:b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graphicFrame>
        <p:nvGraphicFramePr>
          <p:cNvPr id="3" name="Diagram 2">
            <a:extLst>
              <a:ext uri="{FF2B5EF4-FFF2-40B4-BE49-F238E27FC236}">
                <a16:creationId xmlns:a16="http://schemas.microsoft.com/office/drawing/2014/main" id="{8CD2E64A-204F-29BE-CC64-AA9ED1D72C60}"/>
              </a:ext>
            </a:extLst>
          </p:cNvPr>
          <p:cNvGraphicFramePr/>
          <p:nvPr>
            <p:extLst>
              <p:ext uri="{D42A27DB-BD31-4B8C-83A1-F6EECF244321}">
                <p14:modId xmlns:p14="http://schemas.microsoft.com/office/powerpoint/2010/main" val="13291014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55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But grow in the grace and knowledge of our Lord and Savior Jesus Christ. To him be the glory both now and to the day of eternity. Amen.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7188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48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graphicFrame>
        <p:nvGraphicFramePr>
          <p:cNvPr id="3" name="Diagram 2">
            <a:extLst>
              <a:ext uri="{FF2B5EF4-FFF2-40B4-BE49-F238E27FC236}">
                <a16:creationId xmlns:a16="http://schemas.microsoft.com/office/drawing/2014/main" id="{E85BD3EF-EDDD-64B0-D47F-28541F9F419E}"/>
              </a:ext>
            </a:extLst>
          </p:cNvPr>
          <p:cNvGraphicFramePr/>
          <p:nvPr>
            <p:extLst>
              <p:ext uri="{D42A27DB-BD31-4B8C-83A1-F6EECF244321}">
                <p14:modId xmlns:p14="http://schemas.microsoft.com/office/powerpoint/2010/main" val="5780673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19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800" dirty="0">
                <a:latin typeface="+mj-lt"/>
              </a:rPr>
              <a:t>Since all these things are thus to be dissolved, what sort of people ought you to be in lives of holiness and godliness, waiting for and hastening the coming of the day of God, because of which the heavens will be set on fire and dissolved, and the heavenly bodies will melt as they burn! But according to his promise we are waiting for new heavens and a new earth in which righteousness dwells.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759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We can expect God to be faithful.</a:t>
            </a:r>
            <a:br>
              <a:rPr lang="en-US" sz="4800" b="1" dirty="0"/>
            </a:br>
            <a:br>
              <a:rPr lang="en-US" sz="4800" b="1" dirty="0"/>
            </a:br>
            <a:r>
              <a:rPr lang="en-US" sz="4800" b="1" dirty="0"/>
              <a:t>God expects us to be faithful.</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599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48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graphicFrame>
        <p:nvGraphicFramePr>
          <p:cNvPr id="3" name="Diagram 2">
            <a:extLst>
              <a:ext uri="{FF2B5EF4-FFF2-40B4-BE49-F238E27FC236}">
                <a16:creationId xmlns:a16="http://schemas.microsoft.com/office/drawing/2014/main" id="{E85BD3EF-EDDD-64B0-D47F-28541F9F419E}"/>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6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“To him be glory both now and to the day of eternity. </a:t>
            </a:r>
            <a:r>
              <a:rPr lang="en-US" sz="4800" b="1"/>
              <a:t>Amen.”</a:t>
            </a:r>
            <a:endParaRPr lang="en-US" sz="48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0514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4800" b="1" strike="sngStrike" dirty="0"/>
              <a:t>“The universe could have just appeared from nothing.”</a:t>
            </a:r>
            <a:br>
              <a:rPr lang="en-US" sz="4800" b="1" dirty="0"/>
            </a:br>
            <a:r>
              <a:rPr lang="en-US" sz="4800" b="1" dirty="0"/>
              <a:t>Richard Dawkins</a:t>
            </a:r>
            <a:br>
              <a:rPr lang="en-US" sz="4800" b="1" dirty="0"/>
            </a:br>
            <a:br>
              <a:rPr lang="en-US" sz="4800" b="1" dirty="0"/>
            </a:br>
            <a:r>
              <a:rPr lang="en-US" sz="4800" b="1" dirty="0"/>
              <a:t> “What can be asserted without evidence can also be dismissed without evidence”</a:t>
            </a:r>
            <a:br>
              <a:rPr lang="en-US" sz="4800" b="1" dirty="0"/>
            </a:br>
            <a:r>
              <a:rPr lang="en-US" sz="4800" b="1" dirty="0"/>
              <a:t>Chris Hitchens</a:t>
            </a:r>
            <a:endParaRPr lang="en-US" sz="1200" b="1" dirty="0">
              <a:solidFill>
                <a:schemeClr val="bg1"/>
              </a:solidFill>
            </a:endParaRP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7228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800" b="1" dirty="0"/>
              <a:t>Since all these things are thus to be dissolved, what sort of people ought you to be in lives of holiness and godliness, waiting for and </a:t>
            </a:r>
            <a:r>
              <a:rPr lang="en-US" sz="4800" b="1" u="sng" dirty="0"/>
              <a:t>hastening the coming of the day of God</a:t>
            </a:r>
            <a:r>
              <a:rPr lang="en-US" sz="4800" b="1" dirty="0"/>
              <a:t>, because of which the heavens will be set on fire and dissolved, and the heavenly bodies will melt as they burn! But according to his promise we are waiting for new heavens and a new earth in which righteousness dwells.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6535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Therefore, beloved, since you are waiting for these, be diligent to be found by him without spot or blemish, and at peace.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819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293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Therefore, beloved, since you are waiting for these, be diligent to be found by him without spot or blemish, and at peace.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838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800" b="1" dirty="0"/>
              <a:t>And count the patience of our Lord as salvation, just as our beloved brother Paul also wrote to you according to the wisdom given him, as he does in all his letters when he speaks in them of these matters. There are some things in them that are hard to understand, which the ignorant and unstable twist to their own destruction, as they do the other Scriptures.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7208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800" b="1" dirty="0"/>
              <a:t>You therefore, beloved, knowing this beforehand, take care that you are not carried away with the error of lawless people and lose your own stability.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5636284"/>
      </p:ext>
    </p:extLst>
  </p:cSld>
  <p:clrMapOvr>
    <a:masterClrMapping/>
  </p:clrMapOvr>
</p:sld>
</file>

<file path=ppt/theme/theme1.xml><?xml version="1.0" encoding="utf-8"?>
<a:theme xmlns:a="http://schemas.openxmlformats.org/drawingml/2006/main" name="RCC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7432DD4D-A3EB-1F4D-839B-8750481A6543}"/>
    </a:ext>
  </a:extLst>
</a:theme>
</file>

<file path=ppt/theme/theme2.xml><?xml version="1.0" encoding="utf-8"?>
<a:theme xmlns:a="http://schemas.openxmlformats.org/drawingml/2006/main" name="RCC No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6A09B206-E887-004F-90E0-89B15CAFF9FC}"/>
    </a:ext>
  </a:extLst>
</a:theme>
</file>

<file path=ppt/theme/theme3.xml><?xml version="1.0" encoding="utf-8"?>
<a:theme xmlns:a="http://schemas.openxmlformats.org/drawingml/2006/main" name="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E8615E43-A006-4147-8647-2EB0A157C5F5}"/>
    </a:ext>
  </a:extLst>
</a:theme>
</file>

<file path=docProps/app.xml><?xml version="1.0" encoding="utf-8"?>
<Properties xmlns="http://schemas.openxmlformats.org/officeDocument/2006/extended-properties" xmlns:vt="http://schemas.openxmlformats.org/officeDocument/2006/docPropsVTypes">
  <Template>RCC Logo</Template>
  <TotalTime>400</TotalTime>
  <Words>569</Words>
  <Application>Microsoft Macintosh PowerPoint</Application>
  <PresentationFormat>Widescreen</PresentationFormat>
  <Paragraphs>39</Paragraphs>
  <Slides>22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Calibri Light</vt:lpstr>
      <vt:lpstr>RCC Logo</vt:lpstr>
      <vt:lpstr>RCC No Logo</vt:lpstr>
      <vt:lpstr>White</vt:lpstr>
      <vt:lpstr>What exactly can we expect from God?  What exactly does he expect from me?</vt:lpstr>
      <vt:lpstr>Since all these things are thus to be dissolved, what sort of people ought you to be in lives of holiness and godliness, waiting for and hastening the coming of the day of God, because of which the heavens will be set on fire and dissolved, and the heavenly bodies will melt as they burn! But according to his promise we are waiting for new heavens and a new earth in which righteousness dwells. </vt:lpstr>
      <vt:lpstr>“The universe could have just appeared from nothing.” Richard Dawkins   “What can be asserted without evidence can also be dismissed without evidence” Chris Hitchens</vt:lpstr>
      <vt:lpstr>Since all these things are thus to be dissolved, what sort of people ought you to be in lives of holiness and godliness, waiting for and hastening the coming of the day of God, because of which the heavens will be set on fire and dissolved, and the heavenly bodies will melt as they burn! But according to his promise we are waiting for new heavens and a new earth in which righteousness dwells. </vt:lpstr>
      <vt:lpstr>Therefore, beloved, since you are waiting for these, be diligent to be found by him without spot or blemish, and at peace. </vt:lpstr>
      <vt:lpstr>PowerPoint Presentation</vt:lpstr>
      <vt:lpstr>Therefore, beloved, since you are waiting for these, be diligent to be found by him without spot or blemish, and at peace. </vt:lpstr>
      <vt:lpstr>And count the patience of our Lord as salvation, just as our beloved brother Paul also wrote to you according to the wisdom given him, as he does in all his letters when he speaks in them of these matters. There are some things in them that are hard to understand, which the ignorant and unstable twist to their own destruction, as they do the other Scriptures. </vt:lpstr>
      <vt:lpstr>You therefore, beloved, knowing this beforehand, take care that you are not carried away with the error of lawless people and lose your own stability. </vt:lpstr>
      <vt:lpstr>PowerPoint Presentation</vt:lpstr>
      <vt:lpstr>PowerPoint Presentation</vt:lpstr>
      <vt:lpstr>Truth is a vital resource</vt:lpstr>
      <vt:lpstr>The spiritual battle has always been primarily about information warfare.</vt:lpstr>
      <vt:lpstr>But grow in the grace and knowledge of our Lord and Savior Jesus Christ. To him be the glory both now and to the day of eternity. Amen. </vt:lpstr>
      <vt:lpstr> “For this very reason...”   -His divine power has given us everything we need for life and godliness-  “...therefore make every effort”</vt:lpstr>
      <vt:lpstr>ADD=Costly and generous cooperation</vt:lpstr>
      <vt:lpstr>  </vt:lpstr>
      <vt:lpstr>But grow in the grace and knowledge of our Lord and Savior Jesus Christ. To him be the glory both now and to the day of eternity. Amen. </vt:lpstr>
      <vt:lpstr>PowerPoint Presentation</vt:lpstr>
      <vt:lpstr>We can expect God to be faithful.  God expects us to be faithful.</vt:lpstr>
      <vt:lpstr>PowerPoint Presentation</vt:lpstr>
      <vt:lpstr>“To him be glory both now and to the day of eternity. 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williams</dc:creator>
  <cp:lastModifiedBy>Microsoft Office User</cp:lastModifiedBy>
  <cp:revision>30</cp:revision>
  <dcterms:created xsi:type="dcterms:W3CDTF">2023-01-04T22:18:55Z</dcterms:created>
  <dcterms:modified xsi:type="dcterms:W3CDTF">2023-08-27T13:35:06Z</dcterms:modified>
</cp:coreProperties>
</file>