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Lst>
  <p:sldIdLst>
    <p:sldId id="258" r:id="rId4"/>
    <p:sldId id="260" r:id="rId5"/>
    <p:sldId id="261" r:id="rId6"/>
    <p:sldId id="262" r:id="rId7"/>
    <p:sldId id="276"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092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6405"/>
  </p:normalViewPr>
  <p:slideViewPr>
    <p:cSldViewPr snapToGrid="0">
      <p:cViewPr varScale="1">
        <p:scale>
          <a:sx n="109" d="100"/>
          <a:sy n="109" d="100"/>
        </p:scale>
        <p:origin x="216"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8281" y="123568"/>
            <a:ext cx="11924270" cy="6561437"/>
          </a:xfrm>
          <a:prstGeom prst="rect">
            <a:avLst/>
          </a:prstGeom>
        </p:spPr>
        <p:txBody>
          <a:bodyPr anchor="ctr" anchorCtr="0"/>
          <a:lstStyle>
            <a:lvl1pPr algn="ctr">
              <a:defRPr sz="6000"/>
            </a:lvl1pPr>
          </a:lstStyle>
          <a:p>
            <a:r>
              <a:rPr lang="en-US"/>
              <a:t>Click to edit Master title style</a:t>
            </a:r>
            <a:endParaRPr lang="en-US" dirty="0"/>
          </a:p>
        </p:txBody>
      </p:sp>
    </p:spTree>
    <p:extLst>
      <p:ext uri="{BB962C8B-B14F-4D97-AF65-F5344CB8AC3E}">
        <p14:creationId xmlns:p14="http://schemas.microsoft.com/office/powerpoint/2010/main" val="28366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364597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629949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3340814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891071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1314344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2803129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414702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404069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3998936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901498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840559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2565055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26560616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43555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154479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27496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24457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0639" y="111211"/>
            <a:ext cx="11911912" cy="6623221"/>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156285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219033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428377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D3A2DC4-3C8D-9849-9ED2-3B7962F3EEA9}" type="datetimeFigureOut">
              <a:rPr lang="en-US" smtClean="0"/>
              <a:t>1/22/23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C652D6EF-262B-B34F-A857-C857982DCF4B}" type="slidenum">
              <a:rPr lang="en-US" smtClean="0"/>
              <a:t>‹#›</a:t>
            </a:fld>
            <a:endParaRPr lang="en-US"/>
          </a:p>
        </p:txBody>
      </p:sp>
    </p:spTree>
    <p:extLst>
      <p:ext uri="{BB962C8B-B14F-4D97-AF65-F5344CB8AC3E}">
        <p14:creationId xmlns:p14="http://schemas.microsoft.com/office/powerpoint/2010/main" val="3618919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39" y="111211"/>
            <a:ext cx="11911912" cy="6623221"/>
          </a:xfrm>
          <a:prstGeom prst="rect">
            <a:avLst/>
          </a:prstGeom>
          <a:effectLst/>
        </p:spPr>
        <p:txBody>
          <a:bodyPr vert="horz" lIns="91440" tIns="45720" rIns="91440" bIns="45720" rtlCol="0" anchor="ctr" anchorCtr="1">
            <a:normAutofit/>
          </a:bodyPr>
          <a:lstStyle/>
          <a:p>
            <a:r>
              <a:rPr lang="en-US"/>
              <a:t>Click to edit Master title style</a:t>
            </a:r>
            <a:endParaRPr lang="en-US" dirty="0"/>
          </a:p>
        </p:txBody>
      </p:sp>
      <p:pic>
        <p:nvPicPr>
          <p:cNvPr id="8" name="Picture 7">
            <a:extLst>
              <a:ext uri="{FF2B5EF4-FFF2-40B4-BE49-F238E27FC236}">
                <a16:creationId xmlns:a16="http://schemas.microsoft.com/office/drawing/2014/main" id="{B5680F6C-5F67-A8F5-218C-175F759383B6}"/>
              </a:ext>
            </a:extLst>
          </p:cNvPr>
          <p:cNvPicPr>
            <a:picLocks noChangeAspect="1"/>
          </p:cNvPicPr>
          <p:nvPr userDrawn="1"/>
        </p:nvPicPr>
        <p:blipFill>
          <a:blip r:embed="rId13"/>
          <a:stretch>
            <a:fillRect/>
          </a:stretch>
        </p:blipFill>
        <p:spPr>
          <a:xfrm>
            <a:off x="10877207" y="365125"/>
            <a:ext cx="953186" cy="986054"/>
          </a:xfrm>
          <a:prstGeom prst="rect">
            <a:avLst/>
          </a:prstGeom>
        </p:spPr>
      </p:pic>
    </p:spTree>
    <p:extLst>
      <p:ext uri="{BB962C8B-B14F-4D97-AF65-F5344CB8AC3E}">
        <p14:creationId xmlns:p14="http://schemas.microsoft.com/office/powerpoint/2010/main" val="24949541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6600" i="1" kern="1200">
          <a:solidFill>
            <a:schemeClr val="tx1"/>
          </a:solidFill>
          <a:effectLst>
            <a:outerShdw blurRad="127000" dist="127000" dir="18900000" algn="tl" rotWithShape="0">
              <a:schemeClr val="bg1">
                <a:alpha val="20000"/>
              </a:scheme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effectLst>
            <a:outerShdw blurRad="127000" dist="127000" dir="18900000" algn="tl" rotWithShape="0">
              <a:prstClr val="black">
                <a:alpha val="20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effectLst>
            <a:outerShdw blurRad="127000" dist="127000" dir="18900000" algn="tl" rotWithShape="0">
              <a:prstClr val="black">
                <a:alpha val="20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effectLst>
            <a:outerShdw blurRad="127000" dist="127000" dir="18900000" algn="tl" rotWithShape="0">
              <a:prstClr val="black">
                <a:alpha val="20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127000" dist="127000" dir="18900000" algn="tl" rotWithShape="0">
              <a:prstClr val="black">
                <a:alpha val="20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20000">
              <a:srgbClr val="8A8A8A"/>
            </a:gs>
            <a:gs pos="81000">
              <a:srgbClr val="092D48"/>
            </a:gs>
          </a:gsLst>
          <a:lin ang="8100000" scaled="1"/>
        </a:gra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40706919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6600" b="0" i="1" kern="1200">
          <a:solidFill>
            <a:schemeClr val="tx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DE1ACC2F-C9FA-3D43-B935-30DABDD2FFA6}"/>
              </a:ext>
            </a:extLst>
          </p:cNvPr>
          <p:cNvSpPr>
            <a:spLocks noGrp="1"/>
          </p:cNvSpPr>
          <p:nvPr>
            <p:ph type="title"/>
          </p:nvPr>
        </p:nvSpPr>
        <p:spPr>
          <a:xfrm>
            <a:off x="160639" y="111211"/>
            <a:ext cx="11911912" cy="6623221"/>
          </a:xfrm>
          <a:prstGeom prst="rect">
            <a:avLst/>
          </a:prstGeom>
        </p:spPr>
        <p:txBody>
          <a:bodyPr vert="horz" lIns="91440" tIns="45720" rIns="91440" bIns="45720" rtlCol="0" anchor="ctr" anchorCtr="1">
            <a:normAutofit/>
          </a:bodyPr>
          <a:lstStyle/>
          <a:p>
            <a:r>
              <a:rPr lang="en-US" dirty="0"/>
              <a:t>Click to edit Master title style</a:t>
            </a:r>
          </a:p>
        </p:txBody>
      </p:sp>
    </p:spTree>
    <p:extLst>
      <p:ext uri="{BB962C8B-B14F-4D97-AF65-F5344CB8AC3E}">
        <p14:creationId xmlns:p14="http://schemas.microsoft.com/office/powerpoint/2010/main" val="1982800878"/>
      </p:ext>
    </p:extLst>
  </p:cSld>
  <p:clrMap bg1="dk1" tx1="lt1" bg2="dk2" tx2="lt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6600" b="0" i="1" kern="1200">
          <a:solidFill>
            <a:schemeClr val="bg1"/>
          </a:solidFill>
          <a:effectLst>
            <a:outerShdw blurRad="127000" dist="127000" dir="18900000" algn="tl" rotWithShape="0">
              <a:schemeClr val="bg1">
                <a:alpha val="20000"/>
              </a:schemeClr>
            </a:outerShdw>
          </a:effectLst>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ctrTitle"/>
          </p:nvPr>
        </p:nvSpPr>
        <p:spPr/>
        <p:txBody>
          <a:bodyPr>
            <a:normAutofit/>
          </a:bodyPr>
          <a:lstStyle/>
          <a:p>
            <a:br>
              <a:rPr lang="en-US" sz="4400" dirty="0"/>
            </a:br>
            <a:br>
              <a:rPr lang="en-US" sz="4400" dirty="0"/>
            </a:br>
            <a:br>
              <a:rPr lang="en-US" sz="4400" dirty="0"/>
            </a:br>
            <a:br>
              <a:rPr lang="en-US" sz="4400" dirty="0"/>
            </a:br>
            <a:br>
              <a:rPr lang="en-US" sz="4400" dirty="0"/>
            </a:br>
            <a:endParaRPr lang="en-US" sz="4400" dirty="0"/>
          </a:p>
        </p:txBody>
      </p:sp>
      <p:pic>
        <p:nvPicPr>
          <p:cNvPr id="4" name="Picture 3" descr="A picture containing container, glass, cup, paper cup&#10;&#10;Description automatically generated">
            <a:extLst>
              <a:ext uri="{FF2B5EF4-FFF2-40B4-BE49-F238E27FC236}">
                <a16:creationId xmlns:a16="http://schemas.microsoft.com/office/drawing/2014/main" id="{45799A36-DF59-481F-4E2C-9E88057068AE}"/>
              </a:ext>
            </a:extLst>
          </p:cNvPr>
          <p:cNvPicPr>
            <a:picLocks noChangeAspect="1"/>
          </p:cNvPicPr>
          <p:nvPr/>
        </p:nvPicPr>
        <p:blipFill>
          <a:blip r:embed="rId3"/>
          <a:stretch>
            <a:fillRect/>
          </a:stretch>
        </p:blipFill>
        <p:spPr>
          <a:xfrm>
            <a:off x="10466834" y="172995"/>
            <a:ext cx="1576885" cy="1404620"/>
          </a:xfrm>
          <a:prstGeom prst="rect">
            <a:avLst/>
          </a:prstGeom>
        </p:spPr>
      </p:pic>
    </p:spTree>
    <p:extLst>
      <p:ext uri="{BB962C8B-B14F-4D97-AF65-F5344CB8AC3E}">
        <p14:creationId xmlns:p14="http://schemas.microsoft.com/office/powerpoint/2010/main" val="411210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rgbClr val="8A8A8A"/>
            </a:gs>
            <a:gs pos="81000">
              <a:srgbClr val="092D48"/>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ctrTitle"/>
          </p:nvPr>
        </p:nvSpPr>
        <p:spPr/>
        <p:txBody>
          <a:bodyPr>
            <a:normAutofit fontScale="90000"/>
          </a:bodyPr>
          <a:lstStyle/>
          <a:p>
            <a:br>
              <a:rPr lang="en-US" sz="4400" b="1" dirty="0"/>
            </a:br>
            <a:r>
              <a:rPr lang="en-US" sz="4400" b="1" dirty="0"/>
              <a:t>What causes fights and quarrels among you? Don’t they come from your desires that battle within you? You want something but don’t get it. You kill and covet, but you cannot have what you want. You quarrel and fight. You do not have, because you do not ask God. When you ask, you do not receive, because you ask with wrong motives, that you may spend what you get on your pleasures.</a:t>
            </a:r>
            <a:br>
              <a:rPr lang="en-US" sz="4400" b="1" dirty="0"/>
            </a:br>
            <a:r>
              <a:rPr lang="en-US" sz="4400" b="1" dirty="0"/>
              <a:t>James 4:1-3</a:t>
            </a:r>
            <a:br>
              <a:rPr lang="en-US" sz="4400" b="1" dirty="0"/>
            </a:br>
            <a:endParaRPr lang="en-US" sz="4400" b="1" dirty="0"/>
          </a:p>
        </p:txBody>
      </p:sp>
    </p:spTree>
    <p:extLst>
      <p:ext uri="{BB962C8B-B14F-4D97-AF65-F5344CB8AC3E}">
        <p14:creationId xmlns:p14="http://schemas.microsoft.com/office/powerpoint/2010/main" val="35376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rgbClr val="8A8A8A"/>
            </a:gs>
            <a:gs pos="81000">
              <a:srgbClr val="092D48"/>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ctrTitle"/>
          </p:nvPr>
        </p:nvSpPr>
        <p:spPr/>
        <p:txBody>
          <a:bodyPr>
            <a:normAutofit/>
          </a:bodyPr>
          <a:lstStyle/>
          <a:p>
            <a:br>
              <a:rPr lang="en-US" sz="4400" dirty="0"/>
            </a:br>
            <a:br>
              <a:rPr lang="en-US" sz="4400" dirty="0"/>
            </a:br>
            <a:r>
              <a:rPr lang="en-US" sz="4400" b="1" dirty="0"/>
              <a:t>You want something but don’t get it. You kill and covet, but you cannot have what you want.</a:t>
            </a:r>
            <a:br>
              <a:rPr lang="en-US" sz="4400" dirty="0"/>
            </a:br>
            <a:br>
              <a:rPr lang="en-US" sz="4400" dirty="0"/>
            </a:br>
            <a:br>
              <a:rPr lang="en-US" sz="4400" dirty="0"/>
            </a:br>
            <a:endParaRPr lang="en-US" sz="4400" dirty="0"/>
          </a:p>
        </p:txBody>
      </p:sp>
    </p:spTree>
    <p:extLst>
      <p:ext uri="{BB962C8B-B14F-4D97-AF65-F5344CB8AC3E}">
        <p14:creationId xmlns:p14="http://schemas.microsoft.com/office/powerpoint/2010/main" val="2280437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rgbClr val="8A8A8A"/>
            </a:gs>
            <a:gs pos="81000">
              <a:srgbClr val="092D48"/>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ctrTitle"/>
          </p:nvPr>
        </p:nvSpPr>
        <p:spPr/>
        <p:txBody>
          <a:bodyPr>
            <a:normAutofit/>
          </a:bodyPr>
          <a:lstStyle/>
          <a:p>
            <a:br>
              <a:rPr lang="en-US" sz="4400" dirty="0"/>
            </a:br>
            <a:br>
              <a:rPr lang="en-US" sz="4400" dirty="0"/>
            </a:br>
            <a:br>
              <a:rPr lang="en-US" sz="4400" dirty="0"/>
            </a:br>
            <a:r>
              <a:rPr lang="en-US" dirty="0"/>
              <a:t>We must not betray the truth in the defense of the truth.</a:t>
            </a:r>
            <a:br>
              <a:rPr lang="en-US" sz="4400" dirty="0"/>
            </a:br>
            <a:br>
              <a:rPr lang="en-US" sz="4400" dirty="0"/>
            </a:br>
            <a:endParaRPr lang="en-US" sz="4400" dirty="0"/>
          </a:p>
        </p:txBody>
      </p:sp>
    </p:spTree>
    <p:extLst>
      <p:ext uri="{BB962C8B-B14F-4D97-AF65-F5344CB8AC3E}">
        <p14:creationId xmlns:p14="http://schemas.microsoft.com/office/powerpoint/2010/main" val="226116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rgbClr val="8A8A8A"/>
            </a:gs>
            <a:gs pos="81000">
              <a:srgbClr val="092D48"/>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ctrTitle"/>
          </p:nvPr>
        </p:nvSpPr>
        <p:spPr/>
        <p:txBody>
          <a:bodyPr>
            <a:normAutofit/>
          </a:bodyPr>
          <a:lstStyle/>
          <a:p>
            <a:br>
              <a:rPr lang="en-US" sz="4400" dirty="0"/>
            </a:br>
            <a:br>
              <a:rPr lang="en-US" sz="4400" dirty="0"/>
            </a:br>
            <a:r>
              <a:rPr lang="en-US" sz="4400" b="1" dirty="0"/>
              <a:t>You want something but don’t get it. You kill and covet, but you cannot have what you want.</a:t>
            </a:r>
            <a:br>
              <a:rPr lang="en-US" sz="4400" dirty="0"/>
            </a:br>
            <a:br>
              <a:rPr lang="en-US" sz="4400" dirty="0"/>
            </a:br>
            <a:br>
              <a:rPr lang="en-US" sz="4400" dirty="0"/>
            </a:br>
            <a:endParaRPr lang="en-US" sz="4400" dirty="0"/>
          </a:p>
        </p:txBody>
      </p:sp>
    </p:spTree>
    <p:extLst>
      <p:ext uri="{BB962C8B-B14F-4D97-AF65-F5344CB8AC3E}">
        <p14:creationId xmlns:p14="http://schemas.microsoft.com/office/powerpoint/2010/main" val="298345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rgbClr val="8A8A8A"/>
            </a:gs>
            <a:gs pos="81000">
              <a:srgbClr val="092D48"/>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ctrTitle"/>
          </p:nvPr>
        </p:nvSpPr>
        <p:spPr/>
        <p:txBody>
          <a:bodyPr>
            <a:normAutofit/>
          </a:bodyPr>
          <a:lstStyle/>
          <a:p>
            <a:br>
              <a:rPr lang="en-US" sz="4400" dirty="0"/>
            </a:br>
            <a:br>
              <a:rPr lang="en-US" sz="4400" dirty="0"/>
            </a:br>
            <a:r>
              <a:rPr lang="en-US" sz="4400" dirty="0"/>
              <a:t>You do not have, because you do not ask God.  When you ask, you do not receive, because you ask with wrong motives, that you may spend what you get on your pleasures.</a:t>
            </a:r>
            <a:br>
              <a:rPr lang="en-US" sz="4400" dirty="0"/>
            </a:br>
            <a:br>
              <a:rPr lang="en-US" sz="4400" dirty="0"/>
            </a:br>
            <a:br>
              <a:rPr lang="en-US" sz="4400" dirty="0"/>
            </a:br>
            <a:endParaRPr lang="en-US" sz="4400" dirty="0"/>
          </a:p>
        </p:txBody>
      </p:sp>
    </p:spTree>
    <p:extLst>
      <p:ext uri="{BB962C8B-B14F-4D97-AF65-F5344CB8AC3E}">
        <p14:creationId xmlns:p14="http://schemas.microsoft.com/office/powerpoint/2010/main" val="1287199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rgbClr val="8A8A8A"/>
            </a:gs>
            <a:gs pos="81000">
              <a:srgbClr val="092D48"/>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ctrTitle"/>
          </p:nvPr>
        </p:nvSpPr>
        <p:spPr/>
        <p:txBody>
          <a:bodyPr>
            <a:normAutofit fontScale="90000"/>
          </a:bodyPr>
          <a:lstStyle/>
          <a:p>
            <a:br>
              <a:rPr lang="en-US" sz="4400" dirty="0"/>
            </a:br>
            <a:br>
              <a:rPr lang="en-US" sz="4400" dirty="0"/>
            </a:br>
            <a:br>
              <a:rPr lang="en-US" sz="4400" dirty="0"/>
            </a:br>
            <a:r>
              <a:rPr lang="en-US" sz="4900" dirty="0"/>
              <a:t>"Ask and it shall be given to you." </a:t>
            </a:r>
            <a:br>
              <a:rPr lang="en-US" sz="4900" dirty="0"/>
            </a:br>
            <a:r>
              <a:rPr lang="en-US" sz="4900" dirty="0"/>
              <a:t>Matt 7:7</a:t>
            </a:r>
            <a:br>
              <a:rPr lang="en-US" sz="4900" dirty="0"/>
            </a:br>
            <a:br>
              <a:rPr lang="en-US" sz="4900" dirty="0"/>
            </a:br>
            <a:r>
              <a:rPr lang="en-US" sz="4900" dirty="0"/>
              <a:t>“This, then, is how you should pray: “‘Our Father in heaven, hallowed be your name, </a:t>
            </a:r>
            <a:br>
              <a:rPr lang="en-US" sz="4900" dirty="0"/>
            </a:br>
            <a:r>
              <a:rPr lang="en-US" sz="4900" dirty="0"/>
              <a:t>your kingdom come; your will be done on earth as it is in heaven”</a:t>
            </a:r>
            <a:br>
              <a:rPr lang="en-US" sz="4900" dirty="0"/>
            </a:br>
            <a:r>
              <a:rPr lang="en-US" sz="4900" dirty="0"/>
              <a:t> Matt. 6:9-10</a:t>
            </a:r>
            <a:br>
              <a:rPr lang="en-US" sz="4900" dirty="0"/>
            </a:br>
            <a:br>
              <a:rPr lang="en-US" sz="4400" dirty="0"/>
            </a:br>
            <a:br>
              <a:rPr lang="en-US" sz="4400" dirty="0"/>
            </a:br>
            <a:endParaRPr lang="en-US" sz="4400" dirty="0"/>
          </a:p>
        </p:txBody>
      </p:sp>
    </p:spTree>
    <p:extLst>
      <p:ext uri="{BB962C8B-B14F-4D97-AF65-F5344CB8AC3E}">
        <p14:creationId xmlns:p14="http://schemas.microsoft.com/office/powerpoint/2010/main" val="16359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rgbClr val="8A8A8A"/>
            </a:gs>
            <a:gs pos="81000">
              <a:srgbClr val="092D48"/>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957-5624-F01D-F1FB-0502024824D3}"/>
              </a:ext>
            </a:extLst>
          </p:cNvPr>
          <p:cNvSpPr>
            <a:spLocks noGrp="1"/>
          </p:cNvSpPr>
          <p:nvPr>
            <p:ph type="ctrTitle"/>
          </p:nvPr>
        </p:nvSpPr>
        <p:spPr/>
        <p:txBody>
          <a:bodyPr>
            <a:normAutofit/>
          </a:bodyPr>
          <a:lstStyle/>
          <a:p>
            <a:br>
              <a:rPr lang="en-US" sz="4400" dirty="0"/>
            </a:br>
            <a:br>
              <a:rPr lang="en-US" sz="4400" dirty="0"/>
            </a:br>
            <a:br>
              <a:rPr lang="en-US" sz="4400" dirty="0"/>
            </a:br>
            <a:r>
              <a:rPr lang="en-US" sz="6600" dirty="0"/>
              <a:t>I exist for God’s purposes</a:t>
            </a:r>
            <a:br>
              <a:rPr lang="en-US" sz="4400" dirty="0"/>
            </a:br>
            <a:br>
              <a:rPr lang="en-US" sz="4400" dirty="0"/>
            </a:br>
            <a:endParaRPr lang="en-US" sz="4400" dirty="0"/>
          </a:p>
        </p:txBody>
      </p:sp>
      <p:sp>
        <p:nvSpPr>
          <p:cNvPr id="3" name="TextBox 2">
            <a:extLst>
              <a:ext uri="{FF2B5EF4-FFF2-40B4-BE49-F238E27FC236}">
                <a16:creationId xmlns:a16="http://schemas.microsoft.com/office/drawing/2014/main" id="{AD90A5D6-846B-69F0-5462-374BC4F5E3D9}"/>
              </a:ext>
            </a:extLst>
          </p:cNvPr>
          <p:cNvSpPr txBox="1"/>
          <p:nvPr/>
        </p:nvSpPr>
        <p:spPr>
          <a:xfrm>
            <a:off x="5072743" y="357051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38702177"/>
      </p:ext>
    </p:extLst>
  </p:cSld>
  <p:clrMapOvr>
    <a:masterClrMapping/>
  </p:clrMapOvr>
</p:sld>
</file>

<file path=ppt/theme/theme1.xml><?xml version="1.0" encoding="utf-8"?>
<a:theme xmlns:a="http://schemas.openxmlformats.org/drawingml/2006/main" name="RCC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7432DD4D-A3EB-1F4D-839B-8750481A6543}"/>
    </a:ext>
  </a:extLst>
</a:theme>
</file>

<file path=ppt/theme/theme2.xml><?xml version="1.0" encoding="utf-8"?>
<a:theme xmlns:a="http://schemas.openxmlformats.org/drawingml/2006/main" name="RCC No Log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6A09B206-E887-004F-90E0-89B15CAFF9FC}"/>
    </a:ext>
  </a:extLst>
</a:theme>
</file>

<file path=ppt/theme/theme3.xml><?xml version="1.0" encoding="utf-8"?>
<a:theme xmlns:a="http://schemas.openxmlformats.org/drawingml/2006/main" name="Whi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C_Sermon_2023" id="{10CAE991-DE82-AE42-89BF-6EB3E86DD835}" vid="{E8615E43-A006-4147-8647-2EB0A157C5F5}"/>
    </a:ext>
  </a:extLst>
</a:theme>
</file>

<file path=docProps/app.xml><?xml version="1.0" encoding="utf-8"?>
<Properties xmlns="http://schemas.openxmlformats.org/officeDocument/2006/extended-properties" xmlns:vt="http://schemas.openxmlformats.org/officeDocument/2006/docPropsVTypes">
  <Template>RCC Logo</Template>
  <TotalTime>19</TotalTime>
  <Words>283</Words>
  <Application>Microsoft Macintosh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Calibri Light</vt:lpstr>
      <vt:lpstr>RCC Logo</vt:lpstr>
      <vt:lpstr>RCC No Logo</vt:lpstr>
      <vt:lpstr>White</vt:lpstr>
      <vt:lpstr>     </vt:lpstr>
      <vt:lpstr> What causes fights and quarrels among you? Don’t they come from your desires that battle within you? You want something but don’t get it. You kill and covet, but you cannot have what you want. You quarrel and fight. You do not have, because you do not ask God. When you ask, you do not receive, because you ask with wrong motives, that you may spend what you get on your pleasures. James 4:1-3 </vt:lpstr>
      <vt:lpstr>  You want something but don’t get it. You kill and covet, but you cannot have what you want.   </vt:lpstr>
      <vt:lpstr>   We must not betray the truth in the defense of the truth.  </vt:lpstr>
      <vt:lpstr>  You want something but don’t get it. You kill and covet, but you cannot have what you want.   </vt:lpstr>
      <vt:lpstr>  You do not have, because you do not ask God.  When you ask, you do not receive, because you ask with wrong motives, that you may spend what you get on your pleasures.   </vt:lpstr>
      <vt:lpstr>   "Ask and it shall be given to you."  Matt 7:7  “This, then, is how you should pray: “‘Our Father in heaven, hallowed be your name,  your kingdom come; your will be done on earth as it is in heaven”  Matt. 6:9-10   </vt:lpstr>
      <vt:lpstr>   I exist for God’s purposes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williams</dc:creator>
  <cp:lastModifiedBy>Microsoft Office User</cp:lastModifiedBy>
  <cp:revision>5</cp:revision>
  <dcterms:created xsi:type="dcterms:W3CDTF">2023-01-04T22:18:55Z</dcterms:created>
  <dcterms:modified xsi:type="dcterms:W3CDTF">2023-01-22T14:23:27Z</dcterms:modified>
</cp:coreProperties>
</file>